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0" r:id="rId4"/>
    <p:sldId id="257" r:id="rId5"/>
    <p:sldId id="259" r:id="rId6"/>
    <p:sldId id="258" r:id="rId7"/>
    <p:sldId id="26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29883-F44A-2646-AAB2-22CE6A569702}" v="6" dt="2020-03-16T18:54:03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33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5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47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2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32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98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6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0DD0-CAC4-7A45-BD9A-B996DE70A62A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64C2C-38BF-CF49-B3E0-2BDBD7B58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3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suathletics.com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suathletics.com/" TargetMode="External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rfc.wayne.edu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lide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518" y="23182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CC00"/>
                </a:solidFill>
                <a:latin typeface="American Captain" pitchFamily="2" charset="77"/>
                <a:ea typeface="Adobe Gothic Std B" panose="020B0800000000000000" pitchFamily="34" charset="-128"/>
              </a:rPr>
              <a:t>Wayne State University </a:t>
            </a:r>
          </a:p>
          <a:p>
            <a:pPr algn="ctr"/>
            <a:r>
              <a:rPr lang="en-US" sz="4400" dirty="0">
                <a:solidFill>
                  <a:srgbClr val="FFCC00"/>
                </a:solidFill>
                <a:latin typeface="American Captain" pitchFamily="2" charset="77"/>
                <a:ea typeface="Adobe Gothic Std B" panose="020B0800000000000000" pitchFamily="34" charset="-128"/>
              </a:rPr>
              <a:t>Department of Athletics</a:t>
            </a:r>
          </a:p>
        </p:txBody>
      </p:sp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293BDB6-46B1-F343-81A9-4FD44BD8D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itle 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2145"/>
            <a:ext cx="6858000" cy="52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8045" y="437311"/>
            <a:ext cx="593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300"/>
                </a:solidFill>
                <a:latin typeface="American Captain" pitchFamily="2" charset="77"/>
                <a:ea typeface="Adobe Gothic Std B" panose="020B0800000000000000" pitchFamily="34" charset="-128"/>
              </a:rPr>
              <a:t>ABOUT THE ATHLETIC DEPARTMENT: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1364990"/>
            <a:ext cx="6858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Wayne State Athletic Department 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17 varsity sports with nearly 400 student athletes. Warrior Athletics also supports two Spirit Squads: Cheerleading &amp; Dance.</a:t>
            </a: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WSU is part of the Great Lakes Intercollegiate Athletic Conference, GLIAC. </a:t>
            </a: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of our sports programs compete Division II, with the exception of Fencing which competes Division I. </a:t>
            </a: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Matthaei Building, the main athletic building on campus, was built during the 1960s by the Detroit Olympic Committee. </a:t>
            </a:r>
          </a:p>
          <a:p>
            <a:endParaRPr lang="en-US" dirty="0">
              <a:solidFill>
                <a:srgbClr val="003300"/>
              </a:solidFill>
            </a:endParaRP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Wayne State Athletic Department 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partnering with the Detroit 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Pistons to build a new basketball arena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to open in 2021. </a:t>
            </a: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06" y="1490361"/>
            <a:ext cx="251745" cy="160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01" y="2562186"/>
            <a:ext cx="251745" cy="160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6" y="3429000"/>
            <a:ext cx="251745" cy="16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972" y="5376736"/>
            <a:ext cx="256054" cy="1585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0532" y="4812545"/>
            <a:ext cx="3184674" cy="1791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41" y="1469579"/>
            <a:ext cx="396274" cy="335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041" y="2488568"/>
            <a:ext cx="396274" cy="3353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61" y="3372698"/>
            <a:ext cx="396274" cy="335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461" y="4172146"/>
            <a:ext cx="396274" cy="335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862" y="5288336"/>
            <a:ext cx="396274" cy="335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7648" y="422145"/>
            <a:ext cx="615749" cy="518205"/>
          </a:xfrm>
          <a:prstGeom prst="rect">
            <a:avLst/>
          </a:prstGeom>
        </p:spPr>
      </p:pic>
      <p:pic>
        <p:nvPicPr>
          <p:cNvPr id="11" name=" " descr=" ">
            <a:hlinkClick r:id="" action="ppaction://media"/>
            <a:extLst>
              <a:ext uri="{FF2B5EF4-FFF2-40B4-BE49-F238E27FC236}">
                <a16:creationId xmlns:a16="http://schemas.microsoft.com/office/drawing/2014/main" id="{DF1FB280-AC60-A142-9FEA-D3756E2D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0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5" name="Picture 4" descr="title 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2145"/>
            <a:ext cx="6858000" cy="52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6781" y="456246"/>
            <a:ext cx="347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003300"/>
                </a:solidFill>
                <a:latin typeface="American Captain" pitchFamily="2" charset="77"/>
                <a:ea typeface="Adobe Gothic Std B" panose="020B0800000000000000" pitchFamily="34" charset="-128"/>
              </a:rPr>
              <a:t>HOW CAN YOU GET INVOLVED?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3" y="1441582"/>
            <a:ext cx="251745" cy="160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5" y="2322357"/>
            <a:ext cx="251745" cy="1601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6656" y="1274331"/>
            <a:ext cx="710913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WSU Students receive FREE admission to all home athletic events. Students scan into the game using the </a:t>
            </a:r>
            <a:r>
              <a:rPr lang="en-US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Corq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app! </a:t>
            </a:r>
          </a:p>
          <a:p>
            <a:endParaRPr lang="en-US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can earn PRIZES for attending games!</a:t>
            </a:r>
          </a:p>
          <a:p>
            <a:endParaRPr lang="en-US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Day Parking is free in the Matthaei Parking Lot.</a:t>
            </a:r>
          </a:p>
          <a:p>
            <a:endParaRPr lang="en-US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Students, parents, families, and organizations participate in tailgating activities prior to each home game. Giveaways and different activities are available throughout games. </a:t>
            </a:r>
          </a:p>
          <a:p>
            <a:endParaRPr lang="en-US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can join the </a:t>
            </a:r>
            <a:r>
              <a:rPr lang="en-US" sz="2000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WarriorZone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official student section of the Wayne State Warriors- for free. A VIP pass is available for upgrades and special events!</a:t>
            </a:r>
          </a:p>
          <a:p>
            <a:endParaRPr lang="en-US" sz="2000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Visit 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WSUATHLETICS.com </a:t>
            </a:r>
            <a:r>
              <a:rPr lang="en-US" sz="20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purchase tickets, obtain sport schedules and results, learn about upcoming activities and to stay connected with us.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6" y="2971657"/>
            <a:ext cx="251745" cy="160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853" y="2045233"/>
            <a:ext cx="714375" cy="714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6" y="1383973"/>
            <a:ext cx="397584" cy="3348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476" y="2272728"/>
            <a:ext cx="396274" cy="3353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788" y="2900172"/>
            <a:ext cx="396274" cy="3353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990" y="3503520"/>
            <a:ext cx="396274" cy="335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549" y="5582136"/>
            <a:ext cx="396274" cy="3353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844" y="422145"/>
            <a:ext cx="615749" cy="5182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990" y="4707437"/>
            <a:ext cx="396274" cy="335309"/>
          </a:xfrm>
          <a:prstGeom prst="rect">
            <a:avLst/>
          </a:prstGeom>
        </p:spPr>
      </p:pic>
      <p:pic>
        <p:nvPicPr>
          <p:cNvPr id="1028" name="Picture 4" descr="Event_Pass_in_Corq_framed_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844" y="1726274"/>
            <a:ext cx="883897" cy="16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6EDE7DB-9696-C747-97D4-980017271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6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itle 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2145"/>
            <a:ext cx="68580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6" y="4174053"/>
            <a:ext cx="251745" cy="1601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7214" y="422145"/>
            <a:ext cx="5350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00"/>
                </a:solidFill>
                <a:latin typeface="American Captain" pitchFamily="2" charset="77"/>
                <a:ea typeface="Adobe Gothic Std B" panose="020B0800000000000000" pitchFamily="34" charset="-128"/>
              </a:rPr>
              <a:t>More about Athletics at Wayne State </a:t>
            </a:r>
            <a:r>
              <a:rPr lang="en-US" sz="2800" dirty="0">
                <a:solidFill>
                  <a:srgbClr val="0033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55" y="1414960"/>
            <a:ext cx="251745" cy="160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0346" y="1286359"/>
            <a:ext cx="73461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The Mort Harris Fitness and Recreation Center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Free Student Admission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Club Sports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Intramural Sports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Group Fitness Classes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Updated equipment 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Personal Fitness Trainers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Climbing Wall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Adventure Programs </a:t>
            </a:r>
          </a:p>
          <a:p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recreational activities available to students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Tennis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Pickleball</a:t>
            </a:r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Racquetball /Badminton  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Outdoor track</a:t>
            </a:r>
          </a:p>
          <a:p>
            <a:r>
              <a:rPr lang="en-US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Open swim</a:t>
            </a:r>
          </a:p>
          <a:p>
            <a:r>
              <a:rPr lang="en-US" sz="16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*All open recreation hours are listed on the Mort Harris website and change monthly.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346" y="424640"/>
            <a:ext cx="615749" cy="518205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DCE120F-0612-494D-8DDA-3F4856C34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0BDB874-474A-1F46-8D86-BE7D496CA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itle 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2145"/>
            <a:ext cx="6858000" cy="520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5924" y="422145"/>
            <a:ext cx="452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00"/>
                </a:solidFill>
                <a:latin typeface="American Captain" pitchFamily="2" charset="77"/>
                <a:ea typeface="Adobe Gothic Std B" panose="020B0800000000000000" pitchFamily="34" charset="-128"/>
              </a:rPr>
              <a:t>The Wayne State Fight Song: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1" y="1085849"/>
            <a:ext cx="3598172" cy="5655913"/>
          </a:xfrm>
          <a:prstGeom prst="rect">
            <a:avLst/>
          </a:prstGeom>
        </p:spPr>
      </p:pic>
      <p:pic>
        <p:nvPicPr>
          <p:cNvPr id="3" name="WSU Fight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65042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9609" y="423807"/>
            <a:ext cx="613409" cy="5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13016</TotalTime>
  <Words>336</Words>
  <Application>Microsoft Office PowerPoint</Application>
  <PresentationFormat>On-screen Show (4:3)</PresentationFormat>
  <Paragraphs>49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Adobe Gothic Std B</vt:lpstr>
      <vt:lpstr>American Captain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Wayne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St. Juliana</dc:creator>
  <cp:lastModifiedBy>Kathryn Rawlings</cp:lastModifiedBy>
  <cp:revision>34</cp:revision>
  <dcterms:created xsi:type="dcterms:W3CDTF">2017-04-19T15:46:53Z</dcterms:created>
  <dcterms:modified xsi:type="dcterms:W3CDTF">2020-03-20T13:19:53Z</dcterms:modified>
</cp:coreProperties>
</file>