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modernComment_1A4_7CD23D30.xml" ContentType="application/vnd.ms-powerpoint.comment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omments/modernComment_1A2_F15E82B4.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08" r:id="rId5"/>
    <p:sldMasterId id="2147483672" r:id="rId6"/>
    <p:sldMasterId id="2147483720" r:id="rId7"/>
    <p:sldMasterId id="2147483648" r:id="rId8"/>
    <p:sldMasterId id="2147483732" r:id="rId9"/>
  </p:sldMasterIdLst>
  <p:notesMasterIdLst>
    <p:notesMasterId r:id="rId76"/>
  </p:notesMasterIdLst>
  <p:sldIdLst>
    <p:sldId id="256" r:id="rId10"/>
    <p:sldId id="257" r:id="rId11"/>
    <p:sldId id="258" r:id="rId12"/>
    <p:sldId id="357" r:id="rId13"/>
    <p:sldId id="358" r:id="rId14"/>
    <p:sldId id="369" r:id="rId15"/>
    <p:sldId id="427" r:id="rId16"/>
    <p:sldId id="261" r:id="rId17"/>
    <p:sldId id="371" r:id="rId18"/>
    <p:sldId id="372" r:id="rId19"/>
    <p:sldId id="370" r:id="rId20"/>
    <p:sldId id="390" r:id="rId21"/>
    <p:sldId id="423" r:id="rId22"/>
    <p:sldId id="422" r:id="rId23"/>
    <p:sldId id="421" r:id="rId24"/>
    <p:sldId id="420" r:id="rId25"/>
    <p:sldId id="419" r:id="rId26"/>
    <p:sldId id="418" r:id="rId27"/>
    <p:sldId id="417" r:id="rId28"/>
    <p:sldId id="424" r:id="rId29"/>
    <p:sldId id="425" r:id="rId30"/>
    <p:sldId id="392" r:id="rId31"/>
    <p:sldId id="391" r:id="rId32"/>
    <p:sldId id="375" r:id="rId33"/>
    <p:sldId id="374" r:id="rId34"/>
    <p:sldId id="373" r:id="rId35"/>
    <p:sldId id="385" r:id="rId36"/>
    <p:sldId id="384" r:id="rId37"/>
    <p:sldId id="383" r:id="rId38"/>
    <p:sldId id="382" r:id="rId39"/>
    <p:sldId id="381" r:id="rId40"/>
    <p:sldId id="380" r:id="rId41"/>
    <p:sldId id="379" r:id="rId42"/>
    <p:sldId id="378" r:id="rId43"/>
    <p:sldId id="377" r:id="rId44"/>
    <p:sldId id="376" r:id="rId45"/>
    <p:sldId id="433" r:id="rId46"/>
    <p:sldId id="277" r:id="rId47"/>
    <p:sldId id="434" r:id="rId48"/>
    <p:sldId id="262" r:id="rId49"/>
    <p:sldId id="289" r:id="rId50"/>
    <p:sldId id="416" r:id="rId51"/>
    <p:sldId id="415" r:id="rId52"/>
    <p:sldId id="414" r:id="rId53"/>
    <p:sldId id="413" r:id="rId54"/>
    <p:sldId id="393" r:id="rId55"/>
    <p:sldId id="412" r:id="rId56"/>
    <p:sldId id="432" r:id="rId57"/>
    <p:sldId id="431" r:id="rId58"/>
    <p:sldId id="430" r:id="rId59"/>
    <p:sldId id="429" r:id="rId60"/>
    <p:sldId id="428" r:id="rId61"/>
    <p:sldId id="406" r:id="rId62"/>
    <p:sldId id="405" r:id="rId63"/>
    <p:sldId id="404" r:id="rId64"/>
    <p:sldId id="403" r:id="rId65"/>
    <p:sldId id="402" r:id="rId66"/>
    <p:sldId id="401" r:id="rId67"/>
    <p:sldId id="400" r:id="rId68"/>
    <p:sldId id="399" r:id="rId69"/>
    <p:sldId id="398" r:id="rId70"/>
    <p:sldId id="397" r:id="rId71"/>
    <p:sldId id="396" r:id="rId72"/>
    <p:sldId id="395" r:id="rId73"/>
    <p:sldId id="394" r:id="rId74"/>
    <p:sldId id="42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9AD52D-CAF2-FCD3-8CE5-1F13F10CD2DA}" name="Laura Hetzler" initials="LH" userId="S::af9124@wayne.edu::ef30365a-8ac6-4d7e-a515-87cd3f1633bc" providerId="AD"/>
  <p188:author id="{09F01D79-74EE-0F2C-E610-45DBC0247F6D}" name="Amanda Horwitz" initials="AH" userId="S::fg8638@wayne.edu::e578a6a1-0b42-4bfa-9c49-95f117341885" providerId="AD"/>
  <p188:author id="{2B6A88CC-F04F-3EA0-A353-C3F2F7BF4C5D}" name="Catherine Bernas" initials="CB" userId="S::ab9599@wayne.edu::e79895fc-0ff1-4529-92a0-a5d96f5c98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4F"/>
    <a:srgbClr val="007A6B"/>
    <a:srgbClr val="FFC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47AC87-0271-49C7-967E-E275FD4F159C}" v="1" dt="2022-06-09T18:21:53.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4"/>
  </p:normalViewPr>
  <p:slideViewPr>
    <p:cSldViewPr snapToGrid="0" snapToObjects="1">
      <p:cViewPr varScale="1">
        <p:scale>
          <a:sx n="110" d="100"/>
          <a:sy n="110" d="100"/>
        </p:scale>
        <p:origin x="55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microsoft.com/office/2015/10/relationships/revisionInfo" Target="revisionInfo.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Rawlings" userId="4c246ba9-7eb3-4be2-b9c9-edaf6ff4349f" providerId="ADAL" clId="{92955430-118E-4608-A47D-884930F9D47C}"/>
    <pc:docChg chg="custSel addSld delSld modSld">
      <pc:chgData name="Kathryn Rawlings" userId="4c246ba9-7eb3-4be2-b9c9-edaf6ff4349f" providerId="ADAL" clId="{92955430-118E-4608-A47D-884930F9D47C}" dt="2022-05-06T19:42:22.767" v="308" actId="14100"/>
      <pc:docMkLst>
        <pc:docMk/>
      </pc:docMkLst>
      <pc:sldChg chg="delSp modSp mod">
        <pc:chgData name="Kathryn Rawlings" userId="4c246ba9-7eb3-4be2-b9c9-edaf6ff4349f" providerId="ADAL" clId="{92955430-118E-4608-A47D-884930F9D47C}" dt="2022-05-06T19:42:22.767" v="308" actId="14100"/>
        <pc:sldMkLst>
          <pc:docMk/>
          <pc:sldMk cId="3003130840" sldId="258"/>
        </pc:sldMkLst>
        <pc:spChg chg="mod">
          <ac:chgData name="Kathryn Rawlings" userId="4c246ba9-7eb3-4be2-b9c9-edaf6ff4349f" providerId="ADAL" clId="{92955430-118E-4608-A47D-884930F9D47C}" dt="2022-05-06T19:39:38.678" v="54" actId="21"/>
          <ac:spMkLst>
            <pc:docMk/>
            <pc:sldMk cId="3003130840" sldId="258"/>
            <ac:spMk id="7" creationId="{0340B06C-23E7-4D66-9AFC-9AB273F52F88}"/>
          </ac:spMkLst>
        </pc:spChg>
        <pc:spChg chg="del">
          <ac:chgData name="Kathryn Rawlings" userId="4c246ba9-7eb3-4be2-b9c9-edaf6ff4349f" providerId="ADAL" clId="{92955430-118E-4608-A47D-884930F9D47C}" dt="2022-05-06T19:40:29.841" v="63" actId="478"/>
          <ac:spMkLst>
            <pc:docMk/>
            <pc:sldMk cId="3003130840" sldId="258"/>
            <ac:spMk id="11" creationId="{0E00D834-92C2-48FB-B219-602B6CCA9A15}"/>
          </ac:spMkLst>
        </pc:spChg>
        <pc:spChg chg="mod">
          <ac:chgData name="Kathryn Rawlings" userId="4c246ba9-7eb3-4be2-b9c9-edaf6ff4349f" providerId="ADAL" clId="{92955430-118E-4608-A47D-884930F9D47C}" dt="2022-05-06T19:40:05.580" v="59" actId="1076"/>
          <ac:spMkLst>
            <pc:docMk/>
            <pc:sldMk cId="3003130840" sldId="258"/>
            <ac:spMk id="19" creationId="{B54DCFAB-F9D2-492E-8285-C39067A45D0C}"/>
          </ac:spMkLst>
        </pc:spChg>
        <pc:spChg chg="mod">
          <ac:chgData name="Kathryn Rawlings" userId="4c246ba9-7eb3-4be2-b9c9-edaf6ff4349f" providerId="ADAL" clId="{92955430-118E-4608-A47D-884930F9D47C}" dt="2022-05-06T19:40:27.984" v="62" actId="6549"/>
          <ac:spMkLst>
            <pc:docMk/>
            <pc:sldMk cId="3003130840" sldId="258"/>
            <ac:spMk id="26" creationId="{7C89F7C7-FBB5-4844-8EAD-68C2F774FB1C}"/>
          </ac:spMkLst>
        </pc:spChg>
        <pc:grpChg chg="del">
          <ac:chgData name="Kathryn Rawlings" userId="4c246ba9-7eb3-4be2-b9c9-edaf6ff4349f" providerId="ADAL" clId="{92955430-118E-4608-A47D-884930F9D47C}" dt="2022-05-06T19:39:42.392" v="55" actId="21"/>
          <ac:grpSpMkLst>
            <pc:docMk/>
            <pc:sldMk cId="3003130840" sldId="258"/>
            <ac:grpSpMk id="5" creationId="{60862758-4B65-412A-923C-0DAC956EEE79}"/>
          </ac:grpSpMkLst>
        </pc:grpChg>
        <pc:grpChg chg="del">
          <ac:chgData name="Kathryn Rawlings" userId="4c246ba9-7eb3-4be2-b9c9-edaf6ff4349f" providerId="ADAL" clId="{92955430-118E-4608-A47D-884930F9D47C}" dt="2022-05-06T19:39:46.724" v="56" actId="21"/>
          <ac:grpSpMkLst>
            <pc:docMk/>
            <pc:sldMk cId="3003130840" sldId="258"/>
            <ac:grpSpMk id="8" creationId="{8B95E6DC-919F-45D4-B0BA-28974C782169}"/>
          </ac:grpSpMkLst>
        </pc:grpChg>
        <pc:grpChg chg="del">
          <ac:chgData name="Kathryn Rawlings" userId="4c246ba9-7eb3-4be2-b9c9-edaf6ff4349f" providerId="ADAL" clId="{92955430-118E-4608-A47D-884930F9D47C}" dt="2022-05-06T19:39:50.614" v="57" actId="21"/>
          <ac:grpSpMkLst>
            <pc:docMk/>
            <pc:sldMk cId="3003130840" sldId="258"/>
            <ac:grpSpMk id="12" creationId="{26F8281E-4018-461A-A1A5-580F47993EEF}"/>
          </ac:grpSpMkLst>
        </pc:grpChg>
        <pc:grpChg chg="del">
          <ac:chgData name="Kathryn Rawlings" userId="4c246ba9-7eb3-4be2-b9c9-edaf6ff4349f" providerId="ADAL" clId="{92955430-118E-4608-A47D-884930F9D47C}" dt="2022-05-06T19:39:53.822" v="58" actId="21"/>
          <ac:grpSpMkLst>
            <pc:docMk/>
            <pc:sldMk cId="3003130840" sldId="258"/>
            <ac:grpSpMk id="15" creationId="{5AA2867C-B9D4-4F26-8CC9-6F6DCE16D8F9}"/>
          </ac:grpSpMkLst>
        </pc:grpChg>
        <pc:grpChg chg="del">
          <ac:chgData name="Kathryn Rawlings" userId="4c246ba9-7eb3-4be2-b9c9-edaf6ff4349f" providerId="ADAL" clId="{92955430-118E-4608-A47D-884930F9D47C}" dt="2022-05-06T19:40:35.205" v="67" actId="478"/>
          <ac:grpSpMkLst>
            <pc:docMk/>
            <pc:sldMk cId="3003130840" sldId="258"/>
            <ac:grpSpMk id="18" creationId="{3DC71E70-59F4-4B2B-BDE8-1F09DDFFA585}"/>
          </ac:grpSpMkLst>
        </pc:grpChg>
        <pc:grpChg chg="del mod">
          <ac:chgData name="Kathryn Rawlings" userId="4c246ba9-7eb3-4be2-b9c9-edaf6ff4349f" providerId="ADAL" clId="{92955430-118E-4608-A47D-884930F9D47C}" dt="2022-05-06T19:40:34.231" v="66" actId="478"/>
          <ac:grpSpMkLst>
            <pc:docMk/>
            <pc:sldMk cId="3003130840" sldId="258"/>
            <ac:grpSpMk id="21" creationId="{AD783633-AAB8-433E-8BFD-034F57629F97}"/>
          </ac:grpSpMkLst>
        </pc:grpChg>
        <pc:grpChg chg="del mod">
          <ac:chgData name="Kathryn Rawlings" userId="4c246ba9-7eb3-4be2-b9c9-edaf6ff4349f" providerId="ADAL" clId="{92955430-118E-4608-A47D-884930F9D47C}" dt="2022-05-06T19:40:31.221" v="64" actId="478"/>
          <ac:grpSpMkLst>
            <pc:docMk/>
            <pc:sldMk cId="3003130840" sldId="258"/>
            <ac:grpSpMk id="24" creationId="{C8CEBCAC-A3D4-471D-BF3B-5E7132594FD8}"/>
          </ac:grpSpMkLst>
        </pc:grpChg>
        <pc:grpChg chg="del">
          <ac:chgData name="Kathryn Rawlings" userId="4c246ba9-7eb3-4be2-b9c9-edaf6ff4349f" providerId="ADAL" clId="{92955430-118E-4608-A47D-884930F9D47C}" dt="2022-05-06T19:40:33" v="65" actId="478"/>
          <ac:grpSpMkLst>
            <pc:docMk/>
            <pc:sldMk cId="3003130840" sldId="258"/>
            <ac:grpSpMk id="27" creationId="{925A5E34-B78C-483F-87E0-AFC4C5A646B6}"/>
          </ac:grpSpMkLst>
        </pc:grpChg>
        <pc:graphicFrameChg chg="mod">
          <ac:chgData name="Kathryn Rawlings" userId="4c246ba9-7eb3-4be2-b9c9-edaf6ff4349f" providerId="ADAL" clId="{92955430-118E-4608-A47D-884930F9D47C}" dt="2022-05-06T19:42:22.767" v="308" actId="14100"/>
          <ac:graphicFrameMkLst>
            <pc:docMk/>
            <pc:sldMk cId="3003130840" sldId="258"/>
            <ac:graphicFrameMk id="4" creationId="{2B30960F-9708-495D-B37D-D500E976C5D6}"/>
          </ac:graphicFrameMkLst>
        </pc:graphicFrameChg>
      </pc:sldChg>
      <pc:sldChg chg="del">
        <pc:chgData name="Kathryn Rawlings" userId="4c246ba9-7eb3-4be2-b9c9-edaf6ff4349f" providerId="ADAL" clId="{92955430-118E-4608-A47D-884930F9D47C}" dt="2022-05-06T19:28:58.856" v="28" actId="47"/>
        <pc:sldMkLst>
          <pc:docMk/>
          <pc:sldMk cId="3875163350" sldId="262"/>
        </pc:sldMkLst>
      </pc:sldChg>
      <pc:sldChg chg="del">
        <pc:chgData name="Kathryn Rawlings" userId="4c246ba9-7eb3-4be2-b9c9-edaf6ff4349f" providerId="ADAL" clId="{92955430-118E-4608-A47D-884930F9D47C}" dt="2022-05-06T19:29:01.545" v="30" actId="47"/>
        <pc:sldMkLst>
          <pc:docMk/>
          <pc:sldMk cId="4061359325" sldId="263"/>
        </pc:sldMkLst>
      </pc:sldChg>
      <pc:sldChg chg="del">
        <pc:chgData name="Kathryn Rawlings" userId="4c246ba9-7eb3-4be2-b9c9-edaf6ff4349f" providerId="ADAL" clId="{92955430-118E-4608-A47D-884930F9D47C}" dt="2022-05-06T19:28:48.988" v="21" actId="47"/>
        <pc:sldMkLst>
          <pc:docMk/>
          <pc:sldMk cId="3695574285" sldId="264"/>
        </pc:sldMkLst>
      </pc:sldChg>
      <pc:sldChg chg="del">
        <pc:chgData name="Kathryn Rawlings" userId="4c246ba9-7eb3-4be2-b9c9-edaf6ff4349f" providerId="ADAL" clId="{92955430-118E-4608-A47D-884930F9D47C}" dt="2022-05-06T19:28:54.050" v="26" actId="47"/>
        <pc:sldMkLst>
          <pc:docMk/>
          <pc:sldMk cId="1176524095" sldId="265"/>
        </pc:sldMkLst>
      </pc:sldChg>
      <pc:sldChg chg="del">
        <pc:chgData name="Kathryn Rawlings" userId="4c246ba9-7eb3-4be2-b9c9-edaf6ff4349f" providerId="ADAL" clId="{92955430-118E-4608-A47D-884930F9D47C}" dt="2022-05-06T19:28:54.973" v="27" actId="47"/>
        <pc:sldMkLst>
          <pc:docMk/>
          <pc:sldMk cId="2576357131" sldId="267"/>
        </pc:sldMkLst>
      </pc:sldChg>
      <pc:sldChg chg="del">
        <pc:chgData name="Kathryn Rawlings" userId="4c246ba9-7eb3-4be2-b9c9-edaf6ff4349f" providerId="ADAL" clId="{92955430-118E-4608-A47D-884930F9D47C}" dt="2022-05-06T19:28:53.049" v="25" actId="47"/>
        <pc:sldMkLst>
          <pc:docMk/>
          <pc:sldMk cId="2197206391" sldId="268"/>
        </pc:sldMkLst>
      </pc:sldChg>
      <pc:sldChg chg="del">
        <pc:chgData name="Kathryn Rawlings" userId="4c246ba9-7eb3-4be2-b9c9-edaf6ff4349f" providerId="ADAL" clId="{92955430-118E-4608-A47D-884930F9D47C}" dt="2022-05-06T19:28:50.322" v="22" actId="47"/>
        <pc:sldMkLst>
          <pc:docMk/>
          <pc:sldMk cId="1403780598" sldId="269"/>
        </pc:sldMkLst>
      </pc:sldChg>
      <pc:sldChg chg="del">
        <pc:chgData name="Kathryn Rawlings" userId="4c246ba9-7eb3-4be2-b9c9-edaf6ff4349f" providerId="ADAL" clId="{92955430-118E-4608-A47D-884930F9D47C}" dt="2022-05-06T19:28:39.592" v="12" actId="47"/>
        <pc:sldMkLst>
          <pc:docMk/>
          <pc:sldMk cId="2546363755" sldId="270"/>
        </pc:sldMkLst>
      </pc:sldChg>
      <pc:sldChg chg="del">
        <pc:chgData name="Kathryn Rawlings" userId="4c246ba9-7eb3-4be2-b9c9-edaf6ff4349f" providerId="ADAL" clId="{92955430-118E-4608-A47D-884930F9D47C}" dt="2022-05-06T19:28:42.101" v="15" actId="47"/>
        <pc:sldMkLst>
          <pc:docMk/>
          <pc:sldMk cId="1706034710" sldId="271"/>
        </pc:sldMkLst>
      </pc:sldChg>
      <pc:sldChg chg="del">
        <pc:chgData name="Kathryn Rawlings" userId="4c246ba9-7eb3-4be2-b9c9-edaf6ff4349f" providerId="ADAL" clId="{92955430-118E-4608-A47D-884930F9D47C}" dt="2022-05-06T19:28:41.589" v="14" actId="47"/>
        <pc:sldMkLst>
          <pc:docMk/>
          <pc:sldMk cId="2990989466" sldId="272"/>
        </pc:sldMkLst>
      </pc:sldChg>
      <pc:sldChg chg="del">
        <pc:chgData name="Kathryn Rawlings" userId="4c246ba9-7eb3-4be2-b9c9-edaf6ff4349f" providerId="ADAL" clId="{92955430-118E-4608-A47D-884930F9D47C}" dt="2022-05-06T19:28:42.518" v="16" actId="47"/>
        <pc:sldMkLst>
          <pc:docMk/>
          <pc:sldMk cId="125414271" sldId="273"/>
        </pc:sldMkLst>
      </pc:sldChg>
      <pc:sldChg chg="del">
        <pc:chgData name="Kathryn Rawlings" userId="4c246ba9-7eb3-4be2-b9c9-edaf6ff4349f" providerId="ADAL" clId="{92955430-118E-4608-A47D-884930F9D47C}" dt="2022-05-06T19:28:43.244" v="17" actId="47"/>
        <pc:sldMkLst>
          <pc:docMk/>
          <pc:sldMk cId="1995030416" sldId="274"/>
        </pc:sldMkLst>
      </pc:sldChg>
      <pc:sldChg chg="addSp modSp mod modClrScheme chgLayout">
        <pc:chgData name="Kathryn Rawlings" userId="4c246ba9-7eb3-4be2-b9c9-edaf6ff4349f" providerId="ADAL" clId="{92955430-118E-4608-A47D-884930F9D47C}" dt="2022-05-06T19:39:01.356" v="53" actId="20577"/>
        <pc:sldMkLst>
          <pc:docMk/>
          <pc:sldMk cId="4115560173" sldId="358"/>
        </pc:sldMkLst>
        <pc:spChg chg="add mod ord">
          <ac:chgData name="Kathryn Rawlings" userId="4c246ba9-7eb3-4be2-b9c9-edaf6ff4349f" providerId="ADAL" clId="{92955430-118E-4608-A47D-884930F9D47C}" dt="2022-05-06T19:38:51.363" v="34"/>
          <ac:spMkLst>
            <pc:docMk/>
            <pc:sldMk cId="4115560173" sldId="358"/>
            <ac:spMk id="2" creationId="{C5E5A1AA-22E8-4B19-8504-B97FBC08BF6D}"/>
          </ac:spMkLst>
        </pc:spChg>
        <pc:spChg chg="mod ord">
          <ac:chgData name="Kathryn Rawlings" userId="4c246ba9-7eb3-4be2-b9c9-edaf6ff4349f" providerId="ADAL" clId="{92955430-118E-4608-A47D-884930F9D47C}" dt="2022-05-06T19:38:41.888" v="32" actId="700"/>
          <ac:spMkLst>
            <pc:docMk/>
            <pc:sldMk cId="4115560173" sldId="358"/>
            <ac:spMk id="4" creationId="{1AC686BD-3769-46CB-8F63-B1CE2B6880EE}"/>
          </ac:spMkLst>
        </pc:spChg>
        <pc:spChg chg="mod ord">
          <ac:chgData name="Kathryn Rawlings" userId="4c246ba9-7eb3-4be2-b9c9-edaf6ff4349f" providerId="ADAL" clId="{92955430-118E-4608-A47D-884930F9D47C}" dt="2022-05-06T19:39:01.356" v="53" actId="20577"/>
          <ac:spMkLst>
            <pc:docMk/>
            <pc:sldMk cId="4115560173" sldId="358"/>
            <ac:spMk id="5" creationId="{E943C733-23D8-479C-B3AB-25794512DD70}"/>
          </ac:spMkLst>
        </pc:spChg>
      </pc:sldChg>
      <pc:sldChg chg="del">
        <pc:chgData name="Kathryn Rawlings" userId="4c246ba9-7eb3-4be2-b9c9-edaf6ff4349f" providerId="ADAL" clId="{92955430-118E-4608-A47D-884930F9D47C}" dt="2022-05-06T19:29:02.736" v="31" actId="47"/>
        <pc:sldMkLst>
          <pc:docMk/>
          <pc:sldMk cId="2432729607" sldId="359"/>
        </pc:sldMkLst>
      </pc:sldChg>
      <pc:sldChg chg="del">
        <pc:chgData name="Kathryn Rawlings" userId="4c246ba9-7eb3-4be2-b9c9-edaf6ff4349f" providerId="ADAL" clId="{92955430-118E-4608-A47D-884930F9D47C}" dt="2022-05-06T19:28:38.001" v="10" actId="47"/>
        <pc:sldMkLst>
          <pc:docMk/>
          <pc:sldMk cId="3164906833" sldId="360"/>
        </pc:sldMkLst>
      </pc:sldChg>
      <pc:sldChg chg="del">
        <pc:chgData name="Kathryn Rawlings" userId="4c246ba9-7eb3-4be2-b9c9-edaf6ff4349f" providerId="ADAL" clId="{92955430-118E-4608-A47D-884930F9D47C}" dt="2022-05-06T19:28:38.884" v="11" actId="47"/>
        <pc:sldMkLst>
          <pc:docMk/>
          <pc:sldMk cId="249954509" sldId="361"/>
        </pc:sldMkLst>
      </pc:sldChg>
      <pc:sldChg chg="del">
        <pc:chgData name="Kathryn Rawlings" userId="4c246ba9-7eb3-4be2-b9c9-edaf6ff4349f" providerId="ADAL" clId="{92955430-118E-4608-A47D-884930F9D47C}" dt="2022-05-06T19:28:40.363" v="13" actId="47"/>
        <pc:sldMkLst>
          <pc:docMk/>
          <pc:sldMk cId="3381710237" sldId="362"/>
        </pc:sldMkLst>
      </pc:sldChg>
      <pc:sldChg chg="del">
        <pc:chgData name="Kathryn Rawlings" userId="4c246ba9-7eb3-4be2-b9c9-edaf6ff4349f" providerId="ADAL" clId="{92955430-118E-4608-A47D-884930F9D47C}" dt="2022-05-06T19:28:45.400" v="18" actId="47"/>
        <pc:sldMkLst>
          <pc:docMk/>
          <pc:sldMk cId="2597385466" sldId="363"/>
        </pc:sldMkLst>
      </pc:sldChg>
      <pc:sldChg chg="del">
        <pc:chgData name="Kathryn Rawlings" userId="4c246ba9-7eb3-4be2-b9c9-edaf6ff4349f" providerId="ADAL" clId="{92955430-118E-4608-A47D-884930F9D47C}" dt="2022-05-06T19:28:47.505" v="19" actId="47"/>
        <pc:sldMkLst>
          <pc:docMk/>
          <pc:sldMk cId="2433385828" sldId="364"/>
        </pc:sldMkLst>
      </pc:sldChg>
      <pc:sldChg chg="del">
        <pc:chgData name="Kathryn Rawlings" userId="4c246ba9-7eb3-4be2-b9c9-edaf6ff4349f" providerId="ADAL" clId="{92955430-118E-4608-A47D-884930F9D47C}" dt="2022-05-06T19:28:48.204" v="20" actId="47"/>
        <pc:sldMkLst>
          <pc:docMk/>
          <pc:sldMk cId="2315435924" sldId="365"/>
        </pc:sldMkLst>
      </pc:sldChg>
      <pc:sldChg chg="del">
        <pc:chgData name="Kathryn Rawlings" userId="4c246ba9-7eb3-4be2-b9c9-edaf6ff4349f" providerId="ADAL" clId="{92955430-118E-4608-A47D-884930F9D47C}" dt="2022-05-06T19:28:51.188" v="23" actId="47"/>
        <pc:sldMkLst>
          <pc:docMk/>
          <pc:sldMk cId="2672330100" sldId="366"/>
        </pc:sldMkLst>
      </pc:sldChg>
      <pc:sldChg chg="del">
        <pc:chgData name="Kathryn Rawlings" userId="4c246ba9-7eb3-4be2-b9c9-edaf6ff4349f" providerId="ADAL" clId="{92955430-118E-4608-A47D-884930F9D47C}" dt="2022-05-06T19:28:51.886" v="24" actId="47"/>
        <pc:sldMkLst>
          <pc:docMk/>
          <pc:sldMk cId="1920376080" sldId="367"/>
        </pc:sldMkLst>
      </pc:sldChg>
      <pc:sldChg chg="del">
        <pc:chgData name="Kathryn Rawlings" userId="4c246ba9-7eb3-4be2-b9c9-edaf6ff4349f" providerId="ADAL" clId="{92955430-118E-4608-A47D-884930F9D47C}" dt="2022-05-06T19:28:59.874" v="29" actId="47"/>
        <pc:sldMkLst>
          <pc:docMk/>
          <pc:sldMk cId="3645924246" sldId="368"/>
        </pc:sldMkLst>
      </pc:sldChg>
      <pc:sldChg chg="modSp new mod">
        <pc:chgData name="Kathryn Rawlings" userId="4c246ba9-7eb3-4be2-b9c9-edaf6ff4349f" providerId="ADAL" clId="{92955430-118E-4608-A47D-884930F9D47C}" dt="2022-05-06T19:28:29.125" v="9" actId="20577"/>
        <pc:sldMkLst>
          <pc:docMk/>
          <pc:sldMk cId="3086318641" sldId="369"/>
        </pc:sldMkLst>
        <pc:spChg chg="mod">
          <ac:chgData name="Kathryn Rawlings" userId="4c246ba9-7eb3-4be2-b9c9-edaf6ff4349f" providerId="ADAL" clId="{92955430-118E-4608-A47D-884930F9D47C}" dt="2022-05-06T19:28:29.125" v="9" actId="20577"/>
          <ac:spMkLst>
            <pc:docMk/>
            <pc:sldMk cId="3086318641" sldId="369"/>
            <ac:spMk id="2" creationId="{23403012-D7F6-4E80-B7E0-5F798AF463D2}"/>
          </ac:spMkLst>
        </pc:spChg>
      </pc:sldChg>
    </pc:docChg>
  </pc:docChgLst>
  <pc:docChgLst>
    <pc:chgData name="Kathryn Rawlings" userId="4c246ba9-7eb3-4be2-b9c9-edaf6ff4349f" providerId="ADAL" clId="{B147AC87-0271-49C7-967E-E275FD4F159C}"/>
    <pc:docChg chg="delSld delMainMaster">
      <pc:chgData name="Kathryn Rawlings" userId="4c246ba9-7eb3-4be2-b9c9-edaf6ff4349f" providerId="ADAL" clId="{B147AC87-0271-49C7-967E-E275FD4F159C}" dt="2022-06-09T18:21:24.435" v="3" actId="47"/>
      <pc:docMkLst>
        <pc:docMk/>
      </pc:docMkLst>
      <pc:sldChg chg="del">
        <pc:chgData name="Kathryn Rawlings" userId="4c246ba9-7eb3-4be2-b9c9-edaf6ff4349f" providerId="ADAL" clId="{B147AC87-0271-49C7-967E-E275FD4F159C}" dt="2022-06-09T18:21:24.435" v="3" actId="47"/>
        <pc:sldMkLst>
          <pc:docMk/>
          <pc:sldMk cId="3865468296" sldId="386"/>
        </pc:sldMkLst>
      </pc:sldChg>
      <pc:sldChg chg="del">
        <pc:chgData name="Kathryn Rawlings" userId="4c246ba9-7eb3-4be2-b9c9-edaf6ff4349f" providerId="ADAL" clId="{B147AC87-0271-49C7-967E-E275FD4F159C}" dt="2022-06-09T18:21:23.873" v="2" actId="47"/>
        <pc:sldMkLst>
          <pc:docMk/>
          <pc:sldMk cId="3202627008" sldId="387"/>
        </pc:sldMkLst>
      </pc:sldChg>
      <pc:sldChg chg="del">
        <pc:chgData name="Kathryn Rawlings" userId="4c246ba9-7eb3-4be2-b9c9-edaf6ff4349f" providerId="ADAL" clId="{B147AC87-0271-49C7-967E-E275FD4F159C}" dt="2022-06-09T18:21:23.270" v="1" actId="47"/>
        <pc:sldMkLst>
          <pc:docMk/>
          <pc:sldMk cId="2871889941" sldId="388"/>
        </pc:sldMkLst>
      </pc:sldChg>
      <pc:sldChg chg="del">
        <pc:chgData name="Kathryn Rawlings" userId="4c246ba9-7eb3-4be2-b9c9-edaf6ff4349f" providerId="ADAL" clId="{B147AC87-0271-49C7-967E-E275FD4F159C}" dt="2022-06-09T18:21:22.257" v="0" actId="47"/>
        <pc:sldMkLst>
          <pc:docMk/>
          <pc:sldMk cId="798328011" sldId="389"/>
        </pc:sldMkLst>
      </pc:sldChg>
      <pc:sldMasterChg chg="del delSldLayout">
        <pc:chgData name="Kathryn Rawlings" userId="4c246ba9-7eb3-4be2-b9c9-edaf6ff4349f" providerId="ADAL" clId="{B147AC87-0271-49C7-967E-E275FD4F159C}" dt="2022-06-09T18:21:24.435" v="3" actId="47"/>
        <pc:sldMasterMkLst>
          <pc:docMk/>
          <pc:sldMasterMk cId="1572915103" sldId="2147483707"/>
        </pc:sldMasterMkLst>
        <pc:sldLayoutChg chg="del">
          <pc:chgData name="Kathryn Rawlings" userId="4c246ba9-7eb3-4be2-b9c9-edaf6ff4349f" providerId="ADAL" clId="{B147AC87-0271-49C7-967E-E275FD4F159C}" dt="2022-06-09T18:21:24.435" v="3" actId="47"/>
          <pc:sldLayoutMkLst>
            <pc:docMk/>
            <pc:sldMasterMk cId="1572915103" sldId="2147483707"/>
            <pc:sldLayoutMk cId="293598475" sldId="2147483696"/>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2251922478" sldId="2147483697"/>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1105594694" sldId="2147483698"/>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1845814970" sldId="2147483699"/>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3801641734" sldId="2147483700"/>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3279944531" sldId="2147483701"/>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1350997545" sldId="2147483702"/>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210253447" sldId="2147483703"/>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658389661" sldId="2147483704"/>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2786113952" sldId="2147483705"/>
          </pc:sldLayoutMkLst>
        </pc:sldLayoutChg>
        <pc:sldLayoutChg chg="del">
          <pc:chgData name="Kathryn Rawlings" userId="4c246ba9-7eb3-4be2-b9c9-edaf6ff4349f" providerId="ADAL" clId="{B147AC87-0271-49C7-967E-E275FD4F159C}" dt="2022-06-09T18:21:24.435" v="3" actId="47"/>
          <pc:sldLayoutMkLst>
            <pc:docMk/>
            <pc:sldMasterMk cId="1572915103" sldId="2147483707"/>
            <pc:sldLayoutMk cId="2600657066" sldId="2147483706"/>
          </pc:sldLayoutMkLst>
        </pc:sldLayoutChg>
      </pc:sldMasterChg>
    </pc:docChg>
  </pc:docChgLst>
  <pc:docChgLst>
    <pc:chgData name="Kathryn Rawlings" userId="S::ay4959@wayne.edu::4c246ba9-7eb3-4be2-b9c9-edaf6ff4349f" providerId="AD" clId="Web-{F1E50DED-6E7D-4660-9846-0CFF23EA92F5}"/>
    <pc:docChg chg="modSld">
      <pc:chgData name="Kathryn Rawlings" userId="S::ay4959@wayne.edu::4c246ba9-7eb3-4be2-b9c9-edaf6ff4349f" providerId="AD" clId="Web-{F1E50DED-6E7D-4660-9846-0CFF23EA92F5}" dt="2022-06-08T15:41:36.238" v="0" actId="1076"/>
      <pc:docMkLst>
        <pc:docMk/>
      </pc:docMkLst>
      <pc:sldChg chg="modSp">
        <pc:chgData name="Kathryn Rawlings" userId="S::ay4959@wayne.edu::4c246ba9-7eb3-4be2-b9c9-edaf6ff4349f" providerId="AD" clId="Web-{F1E50DED-6E7D-4660-9846-0CFF23EA92F5}" dt="2022-06-08T15:41:36.238" v="0" actId="1076"/>
        <pc:sldMkLst>
          <pc:docMk/>
          <pc:sldMk cId="2871889941" sldId="388"/>
        </pc:sldMkLst>
        <pc:picChg chg="mod">
          <ac:chgData name="Kathryn Rawlings" userId="S::ay4959@wayne.edu::4c246ba9-7eb3-4be2-b9c9-edaf6ff4349f" providerId="AD" clId="Web-{F1E50DED-6E7D-4660-9846-0CFF23EA92F5}" dt="2022-06-08T15:41:36.238" v="0" actId="1076"/>
          <ac:picMkLst>
            <pc:docMk/>
            <pc:sldMk cId="2871889941" sldId="388"/>
            <ac:picMk id="5" creationId="{A5622BE4-E7B7-4226-B2E8-0CE96C50732E}"/>
          </ac:picMkLst>
        </pc:picChg>
      </pc:sldChg>
    </pc:docChg>
  </pc:docChgLst>
  <pc:docChgLst>
    <pc:chgData name="Kathryn Rawlings" userId="S::ay4959@wayne.edu::4c246ba9-7eb3-4be2-b9c9-edaf6ff4349f" providerId="AD" clId="Web-{077850A1-FA04-880E-A614-7F07019839CB}"/>
    <pc:docChg chg="addSld delSld">
      <pc:chgData name="Kathryn Rawlings" userId="S::ay4959@wayne.edu::4c246ba9-7eb3-4be2-b9c9-edaf6ff4349f" providerId="AD" clId="Web-{077850A1-FA04-880E-A614-7F07019839CB}" dt="2022-05-13T17:27:02.907" v="19"/>
      <pc:docMkLst>
        <pc:docMk/>
      </pc:docMkLst>
      <pc:sldChg chg="del">
        <pc:chgData name="Kathryn Rawlings" userId="S::ay4959@wayne.edu::4c246ba9-7eb3-4be2-b9c9-edaf6ff4349f" providerId="AD" clId="Web-{077850A1-FA04-880E-A614-7F07019839CB}" dt="2022-05-13T17:26:16.407" v="0"/>
        <pc:sldMkLst>
          <pc:docMk/>
          <pc:sldMk cId="3955477667" sldId="407"/>
        </pc:sldMkLst>
      </pc:sldChg>
      <pc:sldChg chg="del">
        <pc:chgData name="Kathryn Rawlings" userId="S::ay4959@wayne.edu::4c246ba9-7eb3-4be2-b9c9-edaf6ff4349f" providerId="AD" clId="Web-{077850A1-FA04-880E-A614-7F07019839CB}" dt="2022-05-13T17:26:16.407" v="1"/>
        <pc:sldMkLst>
          <pc:docMk/>
          <pc:sldMk cId="2658613525" sldId="408"/>
        </pc:sldMkLst>
      </pc:sldChg>
      <pc:sldChg chg="del">
        <pc:chgData name="Kathryn Rawlings" userId="S::ay4959@wayne.edu::4c246ba9-7eb3-4be2-b9c9-edaf6ff4349f" providerId="AD" clId="Web-{077850A1-FA04-880E-A614-7F07019839CB}" dt="2022-05-13T17:26:16.407" v="2"/>
        <pc:sldMkLst>
          <pc:docMk/>
          <pc:sldMk cId="2090295572" sldId="409"/>
        </pc:sldMkLst>
      </pc:sldChg>
      <pc:sldChg chg="del">
        <pc:chgData name="Kathryn Rawlings" userId="S::ay4959@wayne.edu::4c246ba9-7eb3-4be2-b9c9-edaf6ff4349f" providerId="AD" clId="Web-{077850A1-FA04-880E-A614-7F07019839CB}" dt="2022-05-13T17:26:16.407" v="3"/>
        <pc:sldMkLst>
          <pc:docMk/>
          <pc:sldMk cId="2870752199" sldId="410"/>
        </pc:sldMkLst>
      </pc:sldChg>
      <pc:sldChg chg="del">
        <pc:chgData name="Kathryn Rawlings" userId="S::ay4959@wayne.edu::4c246ba9-7eb3-4be2-b9c9-edaf6ff4349f" providerId="AD" clId="Web-{077850A1-FA04-880E-A614-7F07019839CB}" dt="2022-05-13T17:26:16.407" v="4"/>
        <pc:sldMkLst>
          <pc:docMk/>
          <pc:sldMk cId="2887790566" sldId="411"/>
        </pc:sldMkLst>
      </pc:sldChg>
      <pc:sldChg chg="add">
        <pc:chgData name="Kathryn Rawlings" userId="S::ay4959@wayne.edu::4c246ba9-7eb3-4be2-b9c9-edaf6ff4349f" providerId="AD" clId="Web-{077850A1-FA04-880E-A614-7F07019839CB}" dt="2022-05-13T17:27:02.173" v="15"/>
        <pc:sldMkLst>
          <pc:docMk/>
          <pc:sldMk cId="1204355895" sldId="428"/>
        </pc:sldMkLst>
      </pc:sldChg>
      <pc:sldChg chg="add del">
        <pc:chgData name="Kathryn Rawlings" userId="S::ay4959@wayne.edu::4c246ba9-7eb3-4be2-b9c9-edaf6ff4349f" providerId="AD" clId="Web-{077850A1-FA04-880E-A614-7F07019839CB}" dt="2022-05-13T17:26:53.251" v="14"/>
        <pc:sldMkLst>
          <pc:docMk/>
          <pc:sldMk cId="1342483086" sldId="428"/>
        </pc:sldMkLst>
      </pc:sldChg>
      <pc:sldChg chg="add del">
        <pc:chgData name="Kathryn Rawlings" userId="S::ay4959@wayne.edu::4c246ba9-7eb3-4be2-b9c9-edaf6ff4349f" providerId="AD" clId="Web-{077850A1-FA04-880E-A614-7F07019839CB}" dt="2022-05-13T17:26:53.251" v="13"/>
        <pc:sldMkLst>
          <pc:docMk/>
          <pc:sldMk cId="303660910" sldId="429"/>
        </pc:sldMkLst>
      </pc:sldChg>
      <pc:sldChg chg="add">
        <pc:chgData name="Kathryn Rawlings" userId="S::ay4959@wayne.edu::4c246ba9-7eb3-4be2-b9c9-edaf6ff4349f" providerId="AD" clId="Web-{077850A1-FA04-880E-A614-7F07019839CB}" dt="2022-05-13T17:27:02.329" v="16"/>
        <pc:sldMkLst>
          <pc:docMk/>
          <pc:sldMk cId="1391054404" sldId="429"/>
        </pc:sldMkLst>
      </pc:sldChg>
      <pc:sldChg chg="add">
        <pc:chgData name="Kathryn Rawlings" userId="S::ay4959@wayne.edu::4c246ba9-7eb3-4be2-b9c9-edaf6ff4349f" providerId="AD" clId="Web-{077850A1-FA04-880E-A614-7F07019839CB}" dt="2022-05-13T17:27:02.517" v="17"/>
        <pc:sldMkLst>
          <pc:docMk/>
          <pc:sldMk cId="1560139274" sldId="430"/>
        </pc:sldMkLst>
      </pc:sldChg>
      <pc:sldChg chg="add del">
        <pc:chgData name="Kathryn Rawlings" userId="S::ay4959@wayne.edu::4c246ba9-7eb3-4be2-b9c9-edaf6ff4349f" providerId="AD" clId="Web-{077850A1-FA04-880E-A614-7F07019839CB}" dt="2022-05-13T17:26:53.251" v="12"/>
        <pc:sldMkLst>
          <pc:docMk/>
          <pc:sldMk cId="2967501161" sldId="430"/>
        </pc:sldMkLst>
      </pc:sldChg>
      <pc:sldChg chg="add del">
        <pc:chgData name="Kathryn Rawlings" userId="S::ay4959@wayne.edu::4c246ba9-7eb3-4be2-b9c9-edaf6ff4349f" providerId="AD" clId="Web-{077850A1-FA04-880E-A614-7F07019839CB}" dt="2022-05-13T17:26:53.251" v="11"/>
        <pc:sldMkLst>
          <pc:docMk/>
          <pc:sldMk cId="2130376821" sldId="431"/>
        </pc:sldMkLst>
      </pc:sldChg>
      <pc:sldChg chg="add">
        <pc:chgData name="Kathryn Rawlings" userId="S::ay4959@wayne.edu::4c246ba9-7eb3-4be2-b9c9-edaf6ff4349f" providerId="AD" clId="Web-{077850A1-FA04-880E-A614-7F07019839CB}" dt="2022-05-13T17:27:02.720" v="18"/>
        <pc:sldMkLst>
          <pc:docMk/>
          <pc:sldMk cId="2214640862" sldId="431"/>
        </pc:sldMkLst>
      </pc:sldChg>
      <pc:sldChg chg="add del">
        <pc:chgData name="Kathryn Rawlings" userId="S::ay4959@wayne.edu::4c246ba9-7eb3-4be2-b9c9-edaf6ff4349f" providerId="AD" clId="Web-{077850A1-FA04-880E-A614-7F07019839CB}" dt="2022-05-13T17:26:53.251" v="10"/>
        <pc:sldMkLst>
          <pc:docMk/>
          <pc:sldMk cId="1415314059" sldId="432"/>
        </pc:sldMkLst>
      </pc:sldChg>
      <pc:sldChg chg="add">
        <pc:chgData name="Kathryn Rawlings" userId="S::ay4959@wayne.edu::4c246ba9-7eb3-4be2-b9c9-edaf6ff4349f" providerId="AD" clId="Web-{077850A1-FA04-880E-A614-7F07019839CB}" dt="2022-05-13T17:27:02.907" v="19"/>
        <pc:sldMkLst>
          <pc:docMk/>
          <pc:sldMk cId="2607825653" sldId="432"/>
        </pc:sldMkLst>
      </pc:sldChg>
    </pc:docChg>
  </pc:docChgLst>
  <pc:docChgLst>
    <pc:chgData name="Kathryn Rawlings" userId="S::ay4959@wayne.edu::4c246ba9-7eb3-4be2-b9c9-edaf6ff4349f" providerId="AD" clId="Web-{5D8E0D92-7CC5-13B1-025D-EF6A799E68AA}"/>
    <pc:docChg chg="addSld delSld modSld sldOrd addMainMaster modMainMaster">
      <pc:chgData name="Kathryn Rawlings" userId="S::ay4959@wayne.edu::4c246ba9-7eb3-4be2-b9c9-edaf6ff4349f" providerId="AD" clId="Web-{5D8E0D92-7CC5-13B1-025D-EF6A799E68AA}" dt="2022-05-12T23:43:46.666" v="230" actId="20577"/>
      <pc:docMkLst>
        <pc:docMk/>
      </pc:docMkLst>
      <pc:sldChg chg="modSp">
        <pc:chgData name="Kathryn Rawlings" userId="S::ay4959@wayne.edu::4c246ba9-7eb3-4be2-b9c9-edaf6ff4349f" providerId="AD" clId="Web-{5D8E0D92-7CC5-13B1-025D-EF6A799E68AA}" dt="2022-05-12T23:37:47.708" v="194"/>
        <pc:sldMkLst>
          <pc:docMk/>
          <pc:sldMk cId="3003130840" sldId="258"/>
        </pc:sldMkLst>
        <pc:graphicFrameChg chg="modGraphic">
          <ac:chgData name="Kathryn Rawlings" userId="S::ay4959@wayne.edu::4c246ba9-7eb3-4be2-b9c9-edaf6ff4349f" providerId="AD" clId="Web-{5D8E0D92-7CC5-13B1-025D-EF6A799E68AA}" dt="2022-05-12T23:37:47.708" v="194"/>
          <ac:graphicFrameMkLst>
            <pc:docMk/>
            <pc:sldMk cId="3003130840" sldId="258"/>
            <ac:graphicFrameMk id="4" creationId="{2B30960F-9708-495D-B37D-D500E976C5D6}"/>
          </ac:graphicFrameMkLst>
        </pc:graphicFrameChg>
      </pc:sldChg>
      <pc:sldChg chg="add">
        <pc:chgData name="Kathryn Rawlings" userId="S::ay4959@wayne.edu::4c246ba9-7eb3-4be2-b9c9-edaf6ff4349f" providerId="AD" clId="Web-{5D8E0D92-7CC5-13B1-025D-EF6A799E68AA}" dt="2022-05-12T23:24:23.042" v="0"/>
        <pc:sldMkLst>
          <pc:docMk/>
          <pc:sldMk cId="3695303335" sldId="373"/>
        </pc:sldMkLst>
      </pc:sldChg>
      <pc:sldChg chg="add">
        <pc:chgData name="Kathryn Rawlings" userId="S::ay4959@wayne.edu::4c246ba9-7eb3-4be2-b9c9-edaf6ff4349f" providerId="AD" clId="Web-{5D8E0D92-7CC5-13B1-025D-EF6A799E68AA}" dt="2022-05-12T23:24:23.292" v="1"/>
        <pc:sldMkLst>
          <pc:docMk/>
          <pc:sldMk cId="2723474249" sldId="374"/>
        </pc:sldMkLst>
      </pc:sldChg>
      <pc:sldChg chg="add">
        <pc:chgData name="Kathryn Rawlings" userId="S::ay4959@wayne.edu::4c246ba9-7eb3-4be2-b9c9-edaf6ff4349f" providerId="AD" clId="Web-{5D8E0D92-7CC5-13B1-025D-EF6A799E68AA}" dt="2022-05-12T23:24:23.542" v="2"/>
        <pc:sldMkLst>
          <pc:docMk/>
          <pc:sldMk cId="2658102339" sldId="375"/>
        </pc:sldMkLst>
      </pc:sldChg>
      <pc:sldChg chg="add">
        <pc:chgData name="Kathryn Rawlings" userId="S::ay4959@wayne.edu::4c246ba9-7eb3-4be2-b9c9-edaf6ff4349f" providerId="AD" clId="Web-{5D8E0D92-7CC5-13B1-025D-EF6A799E68AA}" dt="2022-05-12T23:25:03.980" v="3"/>
        <pc:sldMkLst>
          <pc:docMk/>
          <pc:sldMk cId="3611591199" sldId="376"/>
        </pc:sldMkLst>
      </pc:sldChg>
      <pc:sldChg chg="add">
        <pc:chgData name="Kathryn Rawlings" userId="S::ay4959@wayne.edu::4c246ba9-7eb3-4be2-b9c9-edaf6ff4349f" providerId="AD" clId="Web-{5D8E0D92-7CC5-13B1-025D-EF6A799E68AA}" dt="2022-05-12T23:25:04.309" v="4"/>
        <pc:sldMkLst>
          <pc:docMk/>
          <pc:sldMk cId="3334083226" sldId="377"/>
        </pc:sldMkLst>
      </pc:sldChg>
      <pc:sldChg chg="add">
        <pc:chgData name="Kathryn Rawlings" userId="S::ay4959@wayne.edu::4c246ba9-7eb3-4be2-b9c9-edaf6ff4349f" providerId="AD" clId="Web-{5D8E0D92-7CC5-13B1-025D-EF6A799E68AA}" dt="2022-05-12T23:25:04.746" v="5"/>
        <pc:sldMkLst>
          <pc:docMk/>
          <pc:sldMk cId="4133702593" sldId="378"/>
        </pc:sldMkLst>
      </pc:sldChg>
      <pc:sldChg chg="add">
        <pc:chgData name="Kathryn Rawlings" userId="S::ay4959@wayne.edu::4c246ba9-7eb3-4be2-b9c9-edaf6ff4349f" providerId="AD" clId="Web-{5D8E0D92-7CC5-13B1-025D-EF6A799E68AA}" dt="2022-05-12T23:25:05.074" v="6"/>
        <pc:sldMkLst>
          <pc:docMk/>
          <pc:sldMk cId="947018857" sldId="379"/>
        </pc:sldMkLst>
      </pc:sldChg>
      <pc:sldChg chg="add">
        <pc:chgData name="Kathryn Rawlings" userId="S::ay4959@wayne.edu::4c246ba9-7eb3-4be2-b9c9-edaf6ff4349f" providerId="AD" clId="Web-{5D8E0D92-7CC5-13B1-025D-EF6A799E68AA}" dt="2022-05-12T23:25:05.371" v="7"/>
        <pc:sldMkLst>
          <pc:docMk/>
          <pc:sldMk cId="600742826" sldId="380"/>
        </pc:sldMkLst>
      </pc:sldChg>
      <pc:sldChg chg="add">
        <pc:chgData name="Kathryn Rawlings" userId="S::ay4959@wayne.edu::4c246ba9-7eb3-4be2-b9c9-edaf6ff4349f" providerId="AD" clId="Web-{5D8E0D92-7CC5-13B1-025D-EF6A799E68AA}" dt="2022-05-12T23:25:05.496" v="8"/>
        <pc:sldMkLst>
          <pc:docMk/>
          <pc:sldMk cId="639275203" sldId="381"/>
        </pc:sldMkLst>
      </pc:sldChg>
      <pc:sldChg chg="add">
        <pc:chgData name="Kathryn Rawlings" userId="S::ay4959@wayne.edu::4c246ba9-7eb3-4be2-b9c9-edaf6ff4349f" providerId="AD" clId="Web-{5D8E0D92-7CC5-13B1-025D-EF6A799E68AA}" dt="2022-05-12T23:25:05.605" v="9"/>
        <pc:sldMkLst>
          <pc:docMk/>
          <pc:sldMk cId="3610462822" sldId="382"/>
        </pc:sldMkLst>
      </pc:sldChg>
      <pc:sldChg chg="add">
        <pc:chgData name="Kathryn Rawlings" userId="S::ay4959@wayne.edu::4c246ba9-7eb3-4be2-b9c9-edaf6ff4349f" providerId="AD" clId="Web-{5D8E0D92-7CC5-13B1-025D-EF6A799E68AA}" dt="2022-05-12T23:25:05.730" v="10"/>
        <pc:sldMkLst>
          <pc:docMk/>
          <pc:sldMk cId="1548292836" sldId="383"/>
        </pc:sldMkLst>
      </pc:sldChg>
      <pc:sldChg chg="add">
        <pc:chgData name="Kathryn Rawlings" userId="S::ay4959@wayne.edu::4c246ba9-7eb3-4be2-b9c9-edaf6ff4349f" providerId="AD" clId="Web-{5D8E0D92-7CC5-13B1-025D-EF6A799E68AA}" dt="2022-05-12T23:25:06.027" v="11"/>
        <pc:sldMkLst>
          <pc:docMk/>
          <pc:sldMk cId="3025533582" sldId="384"/>
        </pc:sldMkLst>
      </pc:sldChg>
      <pc:sldChg chg="add">
        <pc:chgData name="Kathryn Rawlings" userId="S::ay4959@wayne.edu::4c246ba9-7eb3-4be2-b9c9-edaf6ff4349f" providerId="AD" clId="Web-{5D8E0D92-7CC5-13B1-025D-EF6A799E68AA}" dt="2022-05-12T23:25:06.137" v="12"/>
        <pc:sldMkLst>
          <pc:docMk/>
          <pc:sldMk cId="3041970028" sldId="385"/>
        </pc:sldMkLst>
      </pc:sldChg>
      <pc:sldChg chg="add">
        <pc:chgData name="Kathryn Rawlings" userId="S::ay4959@wayne.edu::4c246ba9-7eb3-4be2-b9c9-edaf6ff4349f" providerId="AD" clId="Web-{5D8E0D92-7CC5-13B1-025D-EF6A799E68AA}" dt="2022-05-12T23:25:52.700" v="13"/>
        <pc:sldMkLst>
          <pc:docMk/>
          <pc:sldMk cId="3865468296" sldId="386"/>
        </pc:sldMkLst>
      </pc:sldChg>
      <pc:sldChg chg="add">
        <pc:chgData name="Kathryn Rawlings" userId="S::ay4959@wayne.edu::4c246ba9-7eb3-4be2-b9c9-edaf6ff4349f" providerId="AD" clId="Web-{5D8E0D92-7CC5-13B1-025D-EF6A799E68AA}" dt="2022-05-12T23:25:52.872" v="14"/>
        <pc:sldMkLst>
          <pc:docMk/>
          <pc:sldMk cId="3202627008" sldId="387"/>
        </pc:sldMkLst>
      </pc:sldChg>
      <pc:sldChg chg="add">
        <pc:chgData name="Kathryn Rawlings" userId="S::ay4959@wayne.edu::4c246ba9-7eb3-4be2-b9c9-edaf6ff4349f" providerId="AD" clId="Web-{5D8E0D92-7CC5-13B1-025D-EF6A799E68AA}" dt="2022-05-12T23:25:53.012" v="15"/>
        <pc:sldMkLst>
          <pc:docMk/>
          <pc:sldMk cId="2871889941" sldId="388"/>
        </pc:sldMkLst>
      </pc:sldChg>
      <pc:sldChg chg="add">
        <pc:chgData name="Kathryn Rawlings" userId="S::ay4959@wayne.edu::4c246ba9-7eb3-4be2-b9c9-edaf6ff4349f" providerId="AD" clId="Web-{5D8E0D92-7CC5-13B1-025D-EF6A799E68AA}" dt="2022-05-12T23:25:53.200" v="16"/>
        <pc:sldMkLst>
          <pc:docMk/>
          <pc:sldMk cId="798328011" sldId="389"/>
        </pc:sldMkLst>
      </pc:sldChg>
      <pc:sldChg chg="modSp new">
        <pc:chgData name="Kathryn Rawlings" userId="S::ay4959@wayne.edu::4c246ba9-7eb3-4be2-b9c9-edaf6ff4349f" providerId="AD" clId="Web-{5D8E0D92-7CC5-13B1-025D-EF6A799E68AA}" dt="2022-05-12T23:27:20.263" v="53" actId="20577"/>
        <pc:sldMkLst>
          <pc:docMk/>
          <pc:sldMk cId="18883023" sldId="390"/>
        </pc:sldMkLst>
        <pc:spChg chg="mod">
          <ac:chgData name="Kathryn Rawlings" userId="S::ay4959@wayne.edu::4c246ba9-7eb3-4be2-b9c9-edaf6ff4349f" providerId="AD" clId="Web-{5D8E0D92-7CC5-13B1-025D-EF6A799E68AA}" dt="2022-05-12T23:26:41.950" v="25" actId="20577"/>
          <ac:spMkLst>
            <pc:docMk/>
            <pc:sldMk cId="18883023" sldId="390"/>
            <ac:spMk id="2" creationId="{26D64F64-5657-2E4E-3CE3-1A856F86CA31}"/>
          </ac:spMkLst>
        </pc:spChg>
        <pc:spChg chg="mod">
          <ac:chgData name="Kathryn Rawlings" userId="S::ay4959@wayne.edu::4c246ba9-7eb3-4be2-b9c9-edaf6ff4349f" providerId="AD" clId="Web-{5D8E0D92-7CC5-13B1-025D-EF6A799E68AA}" dt="2022-05-12T23:27:20.263" v="53" actId="20577"/>
          <ac:spMkLst>
            <pc:docMk/>
            <pc:sldMk cId="18883023" sldId="390"/>
            <ac:spMk id="3" creationId="{71A14696-DBED-5703-C7E5-0683918D7913}"/>
          </ac:spMkLst>
        </pc:spChg>
      </pc:sldChg>
      <pc:sldChg chg="modSp add replId">
        <pc:chgData name="Kathryn Rawlings" userId="S::ay4959@wayne.edu::4c246ba9-7eb3-4be2-b9c9-edaf6ff4349f" providerId="AD" clId="Web-{5D8E0D92-7CC5-13B1-025D-EF6A799E68AA}" dt="2022-05-12T23:28:38.952" v="107" actId="20577"/>
        <pc:sldMkLst>
          <pc:docMk/>
          <pc:sldMk cId="2172419153" sldId="391"/>
        </pc:sldMkLst>
        <pc:spChg chg="mod">
          <ac:chgData name="Kathryn Rawlings" userId="S::ay4959@wayne.edu::4c246ba9-7eb3-4be2-b9c9-edaf6ff4349f" providerId="AD" clId="Web-{5D8E0D92-7CC5-13B1-025D-EF6A799E68AA}" dt="2022-05-12T23:27:29.748" v="60" actId="20577"/>
          <ac:spMkLst>
            <pc:docMk/>
            <pc:sldMk cId="2172419153" sldId="391"/>
            <ac:spMk id="2" creationId="{26D64F64-5657-2E4E-3CE3-1A856F86CA31}"/>
          </ac:spMkLst>
        </pc:spChg>
        <pc:spChg chg="mod">
          <ac:chgData name="Kathryn Rawlings" userId="S::ay4959@wayne.edu::4c246ba9-7eb3-4be2-b9c9-edaf6ff4349f" providerId="AD" clId="Web-{5D8E0D92-7CC5-13B1-025D-EF6A799E68AA}" dt="2022-05-12T23:28:38.952" v="107" actId="20577"/>
          <ac:spMkLst>
            <pc:docMk/>
            <pc:sldMk cId="2172419153" sldId="391"/>
            <ac:spMk id="3" creationId="{71A14696-DBED-5703-C7E5-0683918D7913}"/>
          </ac:spMkLst>
        </pc:spChg>
      </pc:sldChg>
      <pc:sldChg chg="modSp add replId">
        <pc:chgData name="Kathryn Rawlings" userId="S::ay4959@wayne.edu::4c246ba9-7eb3-4be2-b9c9-edaf6ff4349f" providerId="AD" clId="Web-{5D8E0D92-7CC5-13B1-025D-EF6A799E68AA}" dt="2022-05-12T23:28:59.483" v="131" actId="20577"/>
        <pc:sldMkLst>
          <pc:docMk/>
          <pc:sldMk cId="3234800835" sldId="392"/>
        </pc:sldMkLst>
        <pc:spChg chg="mod">
          <ac:chgData name="Kathryn Rawlings" userId="S::ay4959@wayne.edu::4c246ba9-7eb3-4be2-b9c9-edaf6ff4349f" providerId="AD" clId="Web-{5D8E0D92-7CC5-13B1-025D-EF6A799E68AA}" dt="2022-05-12T23:28:52.249" v="118" actId="20577"/>
          <ac:spMkLst>
            <pc:docMk/>
            <pc:sldMk cId="3234800835" sldId="392"/>
            <ac:spMk id="2" creationId="{26D64F64-5657-2E4E-3CE3-1A856F86CA31}"/>
          </ac:spMkLst>
        </pc:spChg>
        <pc:spChg chg="mod">
          <ac:chgData name="Kathryn Rawlings" userId="S::ay4959@wayne.edu::4c246ba9-7eb3-4be2-b9c9-edaf6ff4349f" providerId="AD" clId="Web-{5D8E0D92-7CC5-13B1-025D-EF6A799E68AA}" dt="2022-05-12T23:28:59.483" v="131" actId="20577"/>
          <ac:spMkLst>
            <pc:docMk/>
            <pc:sldMk cId="3234800835" sldId="392"/>
            <ac:spMk id="3" creationId="{71A14696-DBED-5703-C7E5-0683918D7913}"/>
          </ac:spMkLst>
        </pc:spChg>
      </pc:sldChg>
      <pc:sldChg chg="addSp delSp modSp add ord replId">
        <pc:chgData name="Kathryn Rawlings" userId="S::ay4959@wayne.edu::4c246ba9-7eb3-4be2-b9c9-edaf6ff4349f" providerId="AD" clId="Web-{5D8E0D92-7CC5-13B1-025D-EF6A799E68AA}" dt="2022-05-12T23:41:50.461" v="196"/>
        <pc:sldMkLst>
          <pc:docMk/>
          <pc:sldMk cId="2484658720" sldId="393"/>
        </pc:sldMkLst>
        <pc:spChg chg="mod">
          <ac:chgData name="Kathryn Rawlings" userId="S::ay4959@wayne.edu::4c246ba9-7eb3-4be2-b9c9-edaf6ff4349f" providerId="AD" clId="Web-{5D8E0D92-7CC5-13B1-025D-EF6A799E68AA}" dt="2022-05-12T23:29:35.249" v="139" actId="20577"/>
          <ac:spMkLst>
            <pc:docMk/>
            <pc:sldMk cId="2484658720" sldId="393"/>
            <ac:spMk id="2" creationId="{26D64F64-5657-2E4E-3CE3-1A856F86CA31}"/>
          </ac:spMkLst>
        </pc:spChg>
        <pc:spChg chg="mod">
          <ac:chgData name="Kathryn Rawlings" userId="S::ay4959@wayne.edu::4c246ba9-7eb3-4be2-b9c9-edaf6ff4349f" providerId="AD" clId="Web-{5D8E0D92-7CC5-13B1-025D-EF6A799E68AA}" dt="2022-05-12T23:30:11.250" v="178" actId="20577"/>
          <ac:spMkLst>
            <pc:docMk/>
            <pc:sldMk cId="2484658720" sldId="393"/>
            <ac:spMk id="3" creationId="{71A14696-DBED-5703-C7E5-0683918D7913}"/>
          </ac:spMkLst>
        </pc:spChg>
        <pc:picChg chg="add del mod">
          <ac:chgData name="Kathryn Rawlings" userId="S::ay4959@wayne.edu::4c246ba9-7eb3-4be2-b9c9-edaf6ff4349f" providerId="AD" clId="Web-{5D8E0D92-7CC5-13B1-025D-EF6A799E68AA}" dt="2022-05-12T23:41:50.461" v="196"/>
          <ac:picMkLst>
            <pc:docMk/>
            <pc:sldMk cId="2484658720" sldId="393"/>
            <ac:picMk id="4" creationId="{5D9107F3-F402-4E28-0A32-1C8520D344EF}"/>
          </ac:picMkLst>
        </pc:picChg>
      </pc:sldChg>
      <pc:sldChg chg="new del">
        <pc:chgData name="Kathryn Rawlings" userId="S::ay4959@wayne.edu::4c246ba9-7eb3-4be2-b9c9-edaf6ff4349f" providerId="AD" clId="Web-{5D8E0D92-7CC5-13B1-025D-EF6A799E68AA}" dt="2022-05-12T23:29:17.484" v="133"/>
        <pc:sldMkLst>
          <pc:docMk/>
          <pc:sldMk cId="3492574791" sldId="393"/>
        </pc:sldMkLst>
      </pc:sldChg>
      <pc:sldChg chg="add">
        <pc:chgData name="Kathryn Rawlings" userId="S::ay4959@wayne.edu::4c246ba9-7eb3-4be2-b9c9-edaf6ff4349f" providerId="AD" clId="Web-{5D8E0D92-7CC5-13B1-025D-EF6A799E68AA}" dt="2022-05-12T23:30:48.422" v="180"/>
        <pc:sldMkLst>
          <pc:docMk/>
          <pc:sldMk cId="1612646832" sldId="394"/>
        </pc:sldMkLst>
      </pc:sldChg>
      <pc:sldChg chg="add">
        <pc:chgData name="Kathryn Rawlings" userId="S::ay4959@wayne.edu::4c246ba9-7eb3-4be2-b9c9-edaf6ff4349f" providerId="AD" clId="Web-{5D8E0D92-7CC5-13B1-025D-EF6A799E68AA}" dt="2022-05-12T23:30:48.469" v="181"/>
        <pc:sldMkLst>
          <pc:docMk/>
          <pc:sldMk cId="762909830" sldId="395"/>
        </pc:sldMkLst>
      </pc:sldChg>
      <pc:sldChg chg="add">
        <pc:chgData name="Kathryn Rawlings" userId="S::ay4959@wayne.edu::4c246ba9-7eb3-4be2-b9c9-edaf6ff4349f" providerId="AD" clId="Web-{5D8E0D92-7CC5-13B1-025D-EF6A799E68AA}" dt="2022-05-12T23:30:48.547" v="182"/>
        <pc:sldMkLst>
          <pc:docMk/>
          <pc:sldMk cId="3383481773" sldId="396"/>
        </pc:sldMkLst>
      </pc:sldChg>
      <pc:sldChg chg="add">
        <pc:chgData name="Kathryn Rawlings" userId="S::ay4959@wayne.edu::4c246ba9-7eb3-4be2-b9c9-edaf6ff4349f" providerId="AD" clId="Web-{5D8E0D92-7CC5-13B1-025D-EF6A799E68AA}" dt="2022-05-12T23:30:48.641" v="183"/>
        <pc:sldMkLst>
          <pc:docMk/>
          <pc:sldMk cId="2587673168" sldId="397"/>
        </pc:sldMkLst>
      </pc:sldChg>
      <pc:sldChg chg="add">
        <pc:chgData name="Kathryn Rawlings" userId="S::ay4959@wayne.edu::4c246ba9-7eb3-4be2-b9c9-edaf6ff4349f" providerId="AD" clId="Web-{5D8E0D92-7CC5-13B1-025D-EF6A799E68AA}" dt="2022-05-12T23:30:48.657" v="184"/>
        <pc:sldMkLst>
          <pc:docMk/>
          <pc:sldMk cId="2503109547" sldId="398"/>
        </pc:sldMkLst>
      </pc:sldChg>
      <pc:sldChg chg="add">
        <pc:chgData name="Kathryn Rawlings" userId="S::ay4959@wayne.edu::4c246ba9-7eb3-4be2-b9c9-edaf6ff4349f" providerId="AD" clId="Web-{5D8E0D92-7CC5-13B1-025D-EF6A799E68AA}" dt="2022-05-12T23:30:48.750" v="185"/>
        <pc:sldMkLst>
          <pc:docMk/>
          <pc:sldMk cId="3777349622" sldId="399"/>
        </pc:sldMkLst>
      </pc:sldChg>
      <pc:sldChg chg="add">
        <pc:chgData name="Kathryn Rawlings" userId="S::ay4959@wayne.edu::4c246ba9-7eb3-4be2-b9c9-edaf6ff4349f" providerId="AD" clId="Web-{5D8E0D92-7CC5-13B1-025D-EF6A799E68AA}" dt="2022-05-12T23:30:48.813" v="186"/>
        <pc:sldMkLst>
          <pc:docMk/>
          <pc:sldMk cId="3881658918" sldId="400"/>
        </pc:sldMkLst>
      </pc:sldChg>
      <pc:sldChg chg="add">
        <pc:chgData name="Kathryn Rawlings" userId="S::ay4959@wayne.edu::4c246ba9-7eb3-4be2-b9c9-edaf6ff4349f" providerId="AD" clId="Web-{5D8E0D92-7CC5-13B1-025D-EF6A799E68AA}" dt="2022-05-12T23:30:48.922" v="187"/>
        <pc:sldMkLst>
          <pc:docMk/>
          <pc:sldMk cId="1569603157" sldId="401"/>
        </pc:sldMkLst>
      </pc:sldChg>
      <pc:sldChg chg="add">
        <pc:chgData name="Kathryn Rawlings" userId="S::ay4959@wayne.edu::4c246ba9-7eb3-4be2-b9c9-edaf6ff4349f" providerId="AD" clId="Web-{5D8E0D92-7CC5-13B1-025D-EF6A799E68AA}" dt="2022-05-12T23:30:49.016" v="188"/>
        <pc:sldMkLst>
          <pc:docMk/>
          <pc:sldMk cId="873168681" sldId="402"/>
        </pc:sldMkLst>
      </pc:sldChg>
      <pc:sldChg chg="add">
        <pc:chgData name="Kathryn Rawlings" userId="S::ay4959@wayne.edu::4c246ba9-7eb3-4be2-b9c9-edaf6ff4349f" providerId="AD" clId="Web-{5D8E0D92-7CC5-13B1-025D-EF6A799E68AA}" dt="2022-05-12T23:30:49.078" v="189"/>
        <pc:sldMkLst>
          <pc:docMk/>
          <pc:sldMk cId="2985162959" sldId="403"/>
        </pc:sldMkLst>
      </pc:sldChg>
      <pc:sldChg chg="add">
        <pc:chgData name="Kathryn Rawlings" userId="S::ay4959@wayne.edu::4c246ba9-7eb3-4be2-b9c9-edaf6ff4349f" providerId="AD" clId="Web-{5D8E0D92-7CC5-13B1-025D-EF6A799E68AA}" dt="2022-05-12T23:30:49.172" v="190"/>
        <pc:sldMkLst>
          <pc:docMk/>
          <pc:sldMk cId="2145445634" sldId="404"/>
        </pc:sldMkLst>
      </pc:sldChg>
      <pc:sldChg chg="add">
        <pc:chgData name="Kathryn Rawlings" userId="S::ay4959@wayne.edu::4c246ba9-7eb3-4be2-b9c9-edaf6ff4349f" providerId="AD" clId="Web-{5D8E0D92-7CC5-13B1-025D-EF6A799E68AA}" dt="2022-05-12T23:30:49.235" v="191"/>
        <pc:sldMkLst>
          <pc:docMk/>
          <pc:sldMk cId="3569919385" sldId="405"/>
        </pc:sldMkLst>
      </pc:sldChg>
      <pc:sldChg chg="modSp add">
        <pc:chgData name="Kathryn Rawlings" userId="S::ay4959@wayne.edu::4c246ba9-7eb3-4be2-b9c9-edaf6ff4349f" providerId="AD" clId="Web-{5D8E0D92-7CC5-13B1-025D-EF6A799E68AA}" dt="2022-05-12T23:43:46.666" v="230" actId="20577"/>
        <pc:sldMkLst>
          <pc:docMk/>
          <pc:sldMk cId="2986547328" sldId="406"/>
        </pc:sldMkLst>
        <pc:spChg chg="mod">
          <ac:chgData name="Kathryn Rawlings" userId="S::ay4959@wayne.edu::4c246ba9-7eb3-4be2-b9c9-edaf6ff4349f" providerId="AD" clId="Web-{5D8E0D92-7CC5-13B1-025D-EF6A799E68AA}" dt="2022-05-12T23:43:46.666" v="230" actId="20577"/>
          <ac:spMkLst>
            <pc:docMk/>
            <pc:sldMk cId="2986547328" sldId="406"/>
            <ac:spMk id="2" creationId="{EBAFD2B2-1149-4384-830B-4CAFF055636C}"/>
          </ac:spMkLst>
        </pc:spChg>
      </pc:sldChg>
      <pc:sldChg chg="add">
        <pc:chgData name="Kathryn Rawlings" userId="S::ay4959@wayne.edu::4c246ba9-7eb3-4be2-b9c9-edaf6ff4349f" providerId="AD" clId="Web-{5D8E0D92-7CC5-13B1-025D-EF6A799E68AA}" dt="2022-05-12T23:42:58.618" v="197"/>
        <pc:sldMkLst>
          <pc:docMk/>
          <pc:sldMk cId="3955477667" sldId="407"/>
        </pc:sldMkLst>
      </pc:sldChg>
      <pc:sldChg chg="add">
        <pc:chgData name="Kathryn Rawlings" userId="S::ay4959@wayne.edu::4c246ba9-7eb3-4be2-b9c9-edaf6ff4349f" providerId="AD" clId="Web-{5D8E0D92-7CC5-13B1-025D-EF6A799E68AA}" dt="2022-05-12T23:42:58.775" v="198"/>
        <pc:sldMkLst>
          <pc:docMk/>
          <pc:sldMk cId="2658613525" sldId="408"/>
        </pc:sldMkLst>
      </pc:sldChg>
      <pc:sldChg chg="add">
        <pc:chgData name="Kathryn Rawlings" userId="S::ay4959@wayne.edu::4c246ba9-7eb3-4be2-b9c9-edaf6ff4349f" providerId="AD" clId="Web-{5D8E0D92-7CC5-13B1-025D-EF6A799E68AA}" dt="2022-05-12T23:42:58.962" v="199"/>
        <pc:sldMkLst>
          <pc:docMk/>
          <pc:sldMk cId="2090295572" sldId="409"/>
        </pc:sldMkLst>
      </pc:sldChg>
      <pc:sldChg chg="add">
        <pc:chgData name="Kathryn Rawlings" userId="S::ay4959@wayne.edu::4c246ba9-7eb3-4be2-b9c9-edaf6ff4349f" providerId="AD" clId="Web-{5D8E0D92-7CC5-13B1-025D-EF6A799E68AA}" dt="2022-05-12T23:42:59.134" v="200"/>
        <pc:sldMkLst>
          <pc:docMk/>
          <pc:sldMk cId="2870752199" sldId="410"/>
        </pc:sldMkLst>
      </pc:sldChg>
      <pc:sldChg chg="add">
        <pc:chgData name="Kathryn Rawlings" userId="S::ay4959@wayne.edu::4c246ba9-7eb3-4be2-b9c9-edaf6ff4349f" providerId="AD" clId="Web-{5D8E0D92-7CC5-13B1-025D-EF6A799E68AA}" dt="2022-05-12T23:42:59.337" v="201"/>
        <pc:sldMkLst>
          <pc:docMk/>
          <pc:sldMk cId="2887790566" sldId="411"/>
        </pc:sldMkLst>
      </pc:sldChg>
      <pc:sldChg chg="modSp add replId">
        <pc:chgData name="Kathryn Rawlings" userId="S::ay4959@wayne.edu::4c246ba9-7eb3-4be2-b9c9-edaf6ff4349f" providerId="AD" clId="Web-{5D8E0D92-7CC5-13B1-025D-EF6A799E68AA}" dt="2022-05-12T23:43:31.541" v="228" actId="20577"/>
        <pc:sldMkLst>
          <pc:docMk/>
          <pc:sldMk cId="3481375099" sldId="412"/>
        </pc:sldMkLst>
        <pc:spChg chg="mod">
          <ac:chgData name="Kathryn Rawlings" userId="S::ay4959@wayne.edu::4c246ba9-7eb3-4be2-b9c9-edaf6ff4349f" providerId="AD" clId="Web-{5D8E0D92-7CC5-13B1-025D-EF6A799E68AA}" dt="2022-05-12T23:43:25.666" v="216" actId="20577"/>
          <ac:spMkLst>
            <pc:docMk/>
            <pc:sldMk cId="3481375099" sldId="412"/>
            <ac:spMk id="2" creationId="{26D64F64-5657-2E4E-3CE3-1A856F86CA31}"/>
          </ac:spMkLst>
        </pc:spChg>
        <pc:spChg chg="mod">
          <ac:chgData name="Kathryn Rawlings" userId="S::ay4959@wayne.edu::4c246ba9-7eb3-4be2-b9c9-edaf6ff4349f" providerId="AD" clId="Web-{5D8E0D92-7CC5-13B1-025D-EF6A799E68AA}" dt="2022-05-12T23:43:31.541" v="228" actId="20577"/>
          <ac:spMkLst>
            <pc:docMk/>
            <pc:sldMk cId="3481375099" sldId="412"/>
            <ac:spMk id="3" creationId="{71A14696-DBED-5703-C7E5-0683918D7913}"/>
          </ac:spMkLst>
        </pc:spChg>
      </pc:sldChg>
      <pc:sldMasterChg chg="add addSldLayout">
        <pc:chgData name="Kathryn Rawlings" userId="S::ay4959@wayne.edu::4c246ba9-7eb3-4be2-b9c9-edaf6ff4349f" providerId="AD" clId="Web-{5D8E0D92-7CC5-13B1-025D-EF6A799E68AA}" dt="2022-05-12T23:42:58.618" v="197"/>
        <pc:sldMasterMkLst>
          <pc:docMk/>
          <pc:sldMasterMk cId="3690359253" sldId="2147483648"/>
        </pc:sldMasterMkLst>
        <pc:sldLayoutChg chg="add">
          <pc:chgData name="Kathryn Rawlings" userId="S::ay4959@wayne.edu::4c246ba9-7eb3-4be2-b9c9-edaf6ff4349f" providerId="AD" clId="Web-{5D8E0D92-7CC5-13B1-025D-EF6A799E68AA}" dt="2022-05-12T23:42:58.618" v="197"/>
          <pc:sldLayoutMkLst>
            <pc:docMk/>
            <pc:sldMasterMk cId="3690359253" sldId="2147483648"/>
            <pc:sldLayoutMk cId="413583559" sldId="2147483649"/>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2873248233" sldId="2147483650"/>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445328209" sldId="2147483651"/>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2128791198" sldId="2147483652"/>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2086966514" sldId="2147483653"/>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337508372" sldId="2147483654"/>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1689282325" sldId="2147483655"/>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483247143" sldId="2147483656"/>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2091571019" sldId="2147483657"/>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3169963800" sldId="2147483658"/>
          </pc:sldLayoutMkLst>
        </pc:sldLayoutChg>
        <pc:sldLayoutChg chg="add">
          <pc:chgData name="Kathryn Rawlings" userId="S::ay4959@wayne.edu::4c246ba9-7eb3-4be2-b9c9-edaf6ff4349f" providerId="AD" clId="Web-{5D8E0D92-7CC5-13B1-025D-EF6A799E68AA}" dt="2022-05-12T23:42:58.618" v="197"/>
          <pc:sldLayoutMkLst>
            <pc:docMk/>
            <pc:sldMasterMk cId="3690359253" sldId="2147483648"/>
            <pc:sldLayoutMk cId="374739633" sldId="2147483659"/>
          </pc:sldLayoutMkLst>
        </pc:sldLayoutChg>
      </pc:sldMasterChg>
      <pc:sldMasterChg chg="add addSldLayout">
        <pc:chgData name="Kathryn Rawlings" userId="S::ay4959@wayne.edu::4c246ba9-7eb3-4be2-b9c9-edaf6ff4349f" providerId="AD" clId="Web-{5D8E0D92-7CC5-13B1-025D-EF6A799E68AA}" dt="2022-05-12T23:25:03.980" v="3"/>
        <pc:sldMasterMkLst>
          <pc:docMk/>
          <pc:sldMasterMk cId="0" sldId="2147483672"/>
        </pc:sldMasterMkLst>
        <pc:sldLayoutChg chg="add">
          <pc:chgData name="Kathryn Rawlings" userId="S::ay4959@wayne.edu::4c246ba9-7eb3-4be2-b9c9-edaf6ff4349f" providerId="AD" clId="Web-{5D8E0D92-7CC5-13B1-025D-EF6A799E68AA}" dt="2022-05-12T23:25:03.980" v="3"/>
          <pc:sldLayoutMkLst>
            <pc:docMk/>
            <pc:sldMasterMk cId="0" sldId="2147483672"/>
            <pc:sldLayoutMk cId="0" sldId="2147483660"/>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61"/>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62"/>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63"/>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64"/>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65"/>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66"/>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67"/>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73"/>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74"/>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75"/>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77"/>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78"/>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79"/>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81"/>
          </pc:sldLayoutMkLst>
        </pc:sldLayoutChg>
        <pc:sldLayoutChg chg="add">
          <pc:chgData name="Kathryn Rawlings" userId="S::ay4959@wayne.edu::4c246ba9-7eb3-4be2-b9c9-edaf6ff4349f" providerId="AD" clId="Web-{5D8E0D92-7CC5-13B1-025D-EF6A799E68AA}" dt="2022-05-12T23:25:03.980" v="3"/>
          <pc:sldLayoutMkLst>
            <pc:docMk/>
            <pc:sldMasterMk cId="0" sldId="2147483672"/>
            <pc:sldLayoutMk cId="0" sldId="2147483688"/>
          </pc:sldLayoutMkLst>
        </pc:sldLayoutChg>
      </pc:sldMasterChg>
      <pc:sldMasterChg chg="replId modSldLayout">
        <pc:chgData name="Kathryn Rawlings" userId="S::ay4959@wayne.edu::4c246ba9-7eb3-4be2-b9c9-edaf6ff4349f" providerId="AD" clId="Web-{5D8E0D92-7CC5-13B1-025D-EF6A799E68AA}" dt="2022-05-12T23:25:03.980" v="3"/>
        <pc:sldMasterMkLst>
          <pc:docMk/>
          <pc:sldMasterMk cId="1336486075" sldId="2147483682"/>
        </pc:sldMasterMkLst>
        <pc:sldLayoutChg chg="replId">
          <pc:chgData name="Kathryn Rawlings" userId="S::ay4959@wayne.edu::4c246ba9-7eb3-4be2-b9c9-edaf6ff4349f" providerId="AD" clId="Web-{5D8E0D92-7CC5-13B1-025D-EF6A799E68AA}" dt="2022-05-12T23:24:23.042" v="0"/>
          <pc:sldLayoutMkLst>
            <pc:docMk/>
            <pc:sldMasterMk cId="1336486075" sldId="2147483682"/>
            <pc:sldLayoutMk cId="1118459159" sldId="2147483668"/>
          </pc:sldLayoutMkLst>
        </pc:sldLayoutChg>
        <pc:sldLayoutChg chg="replId">
          <pc:chgData name="Kathryn Rawlings" userId="S::ay4959@wayne.edu::4c246ba9-7eb3-4be2-b9c9-edaf6ff4349f" providerId="AD" clId="Web-{5D8E0D92-7CC5-13B1-025D-EF6A799E68AA}" dt="2022-05-12T23:24:23.042" v="0"/>
          <pc:sldLayoutMkLst>
            <pc:docMk/>
            <pc:sldMasterMk cId="1336486075" sldId="2147483682"/>
            <pc:sldLayoutMk cId="37759632" sldId="2147483669"/>
          </pc:sldLayoutMkLst>
        </pc:sldLayoutChg>
        <pc:sldLayoutChg chg="replId">
          <pc:chgData name="Kathryn Rawlings" userId="S::ay4959@wayne.edu::4c246ba9-7eb3-4be2-b9c9-edaf6ff4349f" providerId="AD" clId="Web-{5D8E0D92-7CC5-13B1-025D-EF6A799E68AA}" dt="2022-05-12T23:24:23.042" v="0"/>
          <pc:sldLayoutMkLst>
            <pc:docMk/>
            <pc:sldMasterMk cId="1336486075" sldId="2147483682"/>
            <pc:sldLayoutMk cId="1315554792" sldId="2147483670"/>
          </pc:sldLayoutMkLst>
        </pc:sldLayoutChg>
        <pc:sldLayoutChg chg="replId">
          <pc:chgData name="Kathryn Rawlings" userId="S::ay4959@wayne.edu::4c246ba9-7eb3-4be2-b9c9-edaf6ff4349f" providerId="AD" clId="Web-{5D8E0D92-7CC5-13B1-025D-EF6A799E68AA}" dt="2022-05-12T23:24:23.042" v="0"/>
          <pc:sldLayoutMkLst>
            <pc:docMk/>
            <pc:sldMasterMk cId="1336486075" sldId="2147483682"/>
            <pc:sldLayoutMk cId="1789998552" sldId="2147483671"/>
          </pc:sldLayoutMkLst>
        </pc:sldLayoutChg>
        <pc:sldLayoutChg chg="replId">
          <pc:chgData name="Kathryn Rawlings" userId="S::ay4959@wayne.edu::4c246ba9-7eb3-4be2-b9c9-edaf6ff4349f" providerId="AD" clId="Web-{5D8E0D92-7CC5-13B1-025D-EF6A799E68AA}" dt="2022-05-12T23:25:03.980" v="3"/>
          <pc:sldLayoutMkLst>
            <pc:docMk/>
            <pc:sldMasterMk cId="1336486075" sldId="2147483682"/>
            <pc:sldLayoutMk cId="425590236" sldId="2147483676"/>
          </pc:sldLayoutMkLst>
        </pc:sldLayoutChg>
        <pc:sldLayoutChg chg="replId">
          <pc:chgData name="Kathryn Rawlings" userId="S::ay4959@wayne.edu::4c246ba9-7eb3-4be2-b9c9-edaf6ff4349f" providerId="AD" clId="Web-{5D8E0D92-7CC5-13B1-025D-EF6A799E68AA}" dt="2022-05-12T23:25:03.980" v="3"/>
          <pc:sldLayoutMkLst>
            <pc:docMk/>
            <pc:sldMasterMk cId="1336486075" sldId="2147483682"/>
            <pc:sldLayoutMk cId="1939877570" sldId="2147483680"/>
          </pc:sldLayoutMkLst>
        </pc:sldLayoutChg>
        <pc:sldLayoutChg chg="replId">
          <pc:chgData name="Kathryn Rawlings" userId="S::ay4959@wayne.edu::4c246ba9-7eb3-4be2-b9c9-edaf6ff4349f" providerId="AD" clId="Web-{5D8E0D92-7CC5-13B1-025D-EF6A799E68AA}" dt="2022-05-12T23:25:03.980" v="3"/>
          <pc:sldLayoutMkLst>
            <pc:docMk/>
            <pc:sldMasterMk cId="1336486075" sldId="2147483682"/>
            <pc:sldLayoutMk cId="1904242289" sldId="2147483683"/>
          </pc:sldLayoutMkLst>
        </pc:sldLayoutChg>
        <pc:sldLayoutChg chg="replId">
          <pc:chgData name="Kathryn Rawlings" userId="S::ay4959@wayne.edu::4c246ba9-7eb3-4be2-b9c9-edaf6ff4349f" providerId="AD" clId="Web-{5D8E0D92-7CC5-13B1-025D-EF6A799E68AA}" dt="2022-05-12T23:25:03.980" v="3"/>
          <pc:sldLayoutMkLst>
            <pc:docMk/>
            <pc:sldMasterMk cId="1336486075" sldId="2147483682"/>
            <pc:sldLayoutMk cId="850060419" sldId="2147483684"/>
          </pc:sldLayoutMkLst>
        </pc:sldLayoutChg>
        <pc:sldLayoutChg chg="replId">
          <pc:chgData name="Kathryn Rawlings" userId="S::ay4959@wayne.edu::4c246ba9-7eb3-4be2-b9c9-edaf6ff4349f" providerId="AD" clId="Web-{5D8E0D92-7CC5-13B1-025D-EF6A799E68AA}" dt="2022-05-12T23:25:03.980" v="3"/>
          <pc:sldLayoutMkLst>
            <pc:docMk/>
            <pc:sldMasterMk cId="1336486075" sldId="2147483682"/>
            <pc:sldLayoutMk cId="641599658" sldId="2147483685"/>
          </pc:sldLayoutMkLst>
        </pc:sldLayoutChg>
        <pc:sldLayoutChg chg="replId">
          <pc:chgData name="Kathryn Rawlings" userId="S::ay4959@wayne.edu::4c246ba9-7eb3-4be2-b9c9-edaf6ff4349f" providerId="AD" clId="Web-{5D8E0D92-7CC5-13B1-025D-EF6A799E68AA}" dt="2022-05-12T23:25:03.980" v="3"/>
          <pc:sldLayoutMkLst>
            <pc:docMk/>
            <pc:sldMasterMk cId="1336486075" sldId="2147483682"/>
            <pc:sldLayoutMk cId="1774551942" sldId="2147483686"/>
          </pc:sldLayoutMkLst>
        </pc:sldLayoutChg>
        <pc:sldLayoutChg chg="replId">
          <pc:chgData name="Kathryn Rawlings" userId="S::ay4959@wayne.edu::4c246ba9-7eb3-4be2-b9c9-edaf6ff4349f" providerId="AD" clId="Web-{5D8E0D92-7CC5-13B1-025D-EF6A799E68AA}" dt="2022-05-12T23:25:03.980" v="3"/>
          <pc:sldLayoutMkLst>
            <pc:docMk/>
            <pc:sldMasterMk cId="1336486075" sldId="2147483682"/>
            <pc:sldLayoutMk cId="1018723122" sldId="2147483687"/>
          </pc:sldLayoutMkLst>
        </pc:sldLayoutChg>
      </pc:sldMasterChg>
      <pc:sldMasterChg chg="add addSldLayout">
        <pc:chgData name="Kathryn Rawlings" userId="S::ay4959@wayne.edu::4c246ba9-7eb3-4be2-b9c9-edaf6ff4349f" providerId="AD" clId="Web-{5D8E0D92-7CC5-13B1-025D-EF6A799E68AA}" dt="2022-05-12T23:25:52.700" v="13"/>
        <pc:sldMasterMkLst>
          <pc:docMk/>
          <pc:sldMasterMk cId="1572915103" sldId="2147483707"/>
        </pc:sldMasterMkLst>
        <pc:sldLayoutChg chg="add">
          <pc:chgData name="Kathryn Rawlings" userId="S::ay4959@wayne.edu::4c246ba9-7eb3-4be2-b9c9-edaf6ff4349f" providerId="AD" clId="Web-{5D8E0D92-7CC5-13B1-025D-EF6A799E68AA}" dt="2022-05-12T23:25:52.700" v="13"/>
          <pc:sldLayoutMkLst>
            <pc:docMk/>
            <pc:sldMasterMk cId="1572915103" sldId="2147483707"/>
            <pc:sldLayoutMk cId="293598475" sldId="2147483696"/>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2251922478" sldId="2147483697"/>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1105594694" sldId="2147483698"/>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1845814970" sldId="2147483699"/>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3801641734" sldId="2147483700"/>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3279944531" sldId="2147483701"/>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1350997545" sldId="2147483702"/>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210253447" sldId="2147483703"/>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658389661" sldId="2147483704"/>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2786113952" sldId="2147483705"/>
          </pc:sldLayoutMkLst>
        </pc:sldLayoutChg>
        <pc:sldLayoutChg chg="add">
          <pc:chgData name="Kathryn Rawlings" userId="S::ay4959@wayne.edu::4c246ba9-7eb3-4be2-b9c9-edaf6ff4349f" providerId="AD" clId="Web-{5D8E0D92-7CC5-13B1-025D-EF6A799E68AA}" dt="2022-05-12T23:25:52.700" v="13"/>
          <pc:sldLayoutMkLst>
            <pc:docMk/>
            <pc:sldMasterMk cId="1572915103" sldId="2147483707"/>
            <pc:sldLayoutMk cId="2600657066" sldId="2147483706"/>
          </pc:sldLayoutMkLst>
        </pc:sldLayoutChg>
      </pc:sldMasterChg>
      <pc:sldMasterChg chg="add replId addSldLayout modSldLayout">
        <pc:chgData name="Kathryn Rawlings" userId="S::ay4959@wayne.edu::4c246ba9-7eb3-4be2-b9c9-edaf6ff4349f" providerId="AD" clId="Web-{5D8E0D92-7CC5-13B1-025D-EF6A799E68AA}" dt="2022-05-12T23:30:48.422" v="180"/>
        <pc:sldMasterMkLst>
          <pc:docMk/>
          <pc:sldMasterMk cId="0" sldId="2147483708"/>
        </pc:sldMasterMkLst>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09"/>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0"/>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1"/>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2"/>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3"/>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4"/>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5"/>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6"/>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7"/>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8"/>
          </pc:sldLayoutMkLst>
        </pc:sldLayoutChg>
        <pc:sldLayoutChg chg="add replId">
          <pc:chgData name="Kathryn Rawlings" userId="S::ay4959@wayne.edu::4c246ba9-7eb3-4be2-b9c9-edaf6ff4349f" providerId="AD" clId="Web-{5D8E0D92-7CC5-13B1-025D-EF6A799E68AA}" dt="2022-05-12T23:30:48.422" v="180"/>
          <pc:sldLayoutMkLst>
            <pc:docMk/>
            <pc:sldMasterMk cId="0" sldId="2147483708"/>
            <pc:sldLayoutMk cId="0" sldId="2147483719"/>
          </pc:sldLayoutMkLst>
        </pc:sldLayoutChg>
      </pc:sldMasterChg>
      <pc:sldMasterChg chg="add replId addSldLayout modSldLayout">
        <pc:chgData name="Kathryn Rawlings" userId="S::ay4959@wayne.edu::4c246ba9-7eb3-4be2-b9c9-edaf6ff4349f" providerId="AD" clId="Web-{5D8E0D92-7CC5-13B1-025D-EF6A799E68AA}" dt="2022-05-12T23:42:58.618" v="197"/>
        <pc:sldMasterMkLst>
          <pc:docMk/>
          <pc:sldMasterMk cId="1336486075" sldId="2147483720"/>
        </pc:sldMasterMkLst>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1789998552" sldId="2147483721"/>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1315554792" sldId="2147483722"/>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37759632" sldId="2147483723"/>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1118459159" sldId="2147483724"/>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1018723122" sldId="2147483725"/>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1939877570" sldId="2147483726"/>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425590236" sldId="2147483727"/>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1774551942" sldId="2147483728"/>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641599658" sldId="2147483729"/>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850060419" sldId="2147483730"/>
          </pc:sldLayoutMkLst>
        </pc:sldLayoutChg>
        <pc:sldLayoutChg chg="add replId">
          <pc:chgData name="Kathryn Rawlings" userId="S::ay4959@wayne.edu::4c246ba9-7eb3-4be2-b9c9-edaf6ff4349f" providerId="AD" clId="Web-{5D8E0D92-7CC5-13B1-025D-EF6A799E68AA}" dt="2022-05-12T23:42:58.618" v="197"/>
          <pc:sldLayoutMkLst>
            <pc:docMk/>
            <pc:sldMasterMk cId="1336486075" sldId="2147483720"/>
            <pc:sldLayoutMk cId="1904242289" sldId="2147483731"/>
          </pc:sldLayoutMkLst>
        </pc:sldLayoutChg>
      </pc:sldMasterChg>
    </pc:docChg>
  </pc:docChgLst>
  <pc:docChgLst>
    <pc:chgData name="Kathryn Rawlings" userId="S::ay4959@wayne.edu::4c246ba9-7eb3-4be2-b9c9-edaf6ff4349f" providerId="AD" clId="Web-{EB03EF65-BB88-62C4-9260-E7D3923F37C7}"/>
    <pc:docChg chg="addSld modSld sldOrd">
      <pc:chgData name="Kathryn Rawlings" userId="S::ay4959@wayne.edu::4c246ba9-7eb3-4be2-b9c9-edaf6ff4349f" providerId="AD" clId="Web-{EB03EF65-BB88-62C4-9260-E7D3923F37C7}" dt="2022-05-13T15:36:10.820" v="383" actId="20577"/>
      <pc:docMkLst>
        <pc:docMk/>
      </pc:docMkLst>
      <pc:sldChg chg="modSp">
        <pc:chgData name="Kathryn Rawlings" userId="S::ay4959@wayne.edu::4c246ba9-7eb3-4be2-b9c9-edaf6ff4349f" providerId="AD" clId="Web-{EB03EF65-BB88-62C4-9260-E7D3923F37C7}" dt="2022-05-13T15:29:49.963" v="92" actId="20577"/>
        <pc:sldMkLst>
          <pc:docMk/>
          <pc:sldMk cId="1445145714" sldId="357"/>
        </pc:sldMkLst>
        <pc:spChg chg="mod">
          <ac:chgData name="Kathryn Rawlings" userId="S::ay4959@wayne.edu::4c246ba9-7eb3-4be2-b9c9-edaf6ff4349f" providerId="AD" clId="Web-{EB03EF65-BB88-62C4-9260-E7D3923F37C7}" dt="2022-05-13T15:29:49.963" v="92" actId="20577"/>
          <ac:spMkLst>
            <pc:docMk/>
            <pc:sldMk cId="1445145714" sldId="357"/>
            <ac:spMk id="2" creationId="{42A2CA15-41DB-4F26-97A9-E37E51C60BD9}"/>
          </ac:spMkLst>
        </pc:spChg>
      </pc:sldChg>
      <pc:sldChg chg="modSp">
        <pc:chgData name="Kathryn Rawlings" userId="S::ay4959@wayne.edu::4c246ba9-7eb3-4be2-b9c9-edaf6ff4349f" providerId="AD" clId="Web-{EB03EF65-BB88-62C4-9260-E7D3923F37C7}" dt="2022-05-13T15:36:10.820" v="383" actId="20577"/>
        <pc:sldMkLst>
          <pc:docMk/>
          <pc:sldMk cId="3086318641" sldId="369"/>
        </pc:sldMkLst>
        <pc:spChg chg="mod">
          <ac:chgData name="Kathryn Rawlings" userId="S::ay4959@wayne.edu::4c246ba9-7eb3-4be2-b9c9-edaf6ff4349f" providerId="AD" clId="Web-{EB03EF65-BB88-62C4-9260-E7D3923F37C7}" dt="2022-05-13T15:32:05.759" v="182" actId="20577"/>
          <ac:spMkLst>
            <pc:docMk/>
            <pc:sldMk cId="3086318641" sldId="369"/>
            <ac:spMk id="2" creationId="{23403012-D7F6-4E80-B7E0-5F798AF463D2}"/>
          </ac:spMkLst>
        </pc:spChg>
        <pc:spChg chg="mod">
          <ac:chgData name="Kathryn Rawlings" userId="S::ay4959@wayne.edu::4c246ba9-7eb3-4be2-b9c9-edaf6ff4349f" providerId="AD" clId="Web-{EB03EF65-BB88-62C4-9260-E7D3923F37C7}" dt="2022-05-13T15:36:10.820" v="383" actId="20577"/>
          <ac:spMkLst>
            <pc:docMk/>
            <pc:sldMk cId="3086318641" sldId="369"/>
            <ac:spMk id="3" creationId="{8BD35D25-73F4-4EC2-85B3-C83ABBA9A000}"/>
          </ac:spMkLst>
        </pc:spChg>
      </pc:sldChg>
      <pc:sldChg chg="addSp modSp">
        <pc:chgData name="Kathryn Rawlings" userId="S::ay4959@wayne.edu::4c246ba9-7eb3-4be2-b9c9-edaf6ff4349f" providerId="AD" clId="Web-{EB03EF65-BB88-62C4-9260-E7D3923F37C7}" dt="2022-05-13T15:21:11.435" v="69" actId="20577"/>
        <pc:sldMkLst>
          <pc:docMk/>
          <pc:sldMk cId="1183254951" sldId="372"/>
        </pc:sldMkLst>
        <pc:spChg chg="add mod">
          <ac:chgData name="Kathryn Rawlings" userId="S::ay4959@wayne.edu::4c246ba9-7eb3-4be2-b9c9-edaf6ff4349f" providerId="AD" clId="Web-{EB03EF65-BB88-62C4-9260-E7D3923F37C7}" dt="2022-05-13T15:21:11.435" v="69" actId="20577"/>
          <ac:spMkLst>
            <pc:docMk/>
            <pc:sldMk cId="1183254951" sldId="372"/>
            <ac:spMk id="4" creationId="{8A65FB30-207A-DF7D-AD85-9F9BE343B7A1}"/>
          </ac:spMkLst>
        </pc:spChg>
      </pc:sldChg>
      <pc:sldChg chg="modSp">
        <pc:chgData name="Kathryn Rawlings" userId="S::ay4959@wayne.edu::4c246ba9-7eb3-4be2-b9c9-edaf6ff4349f" providerId="AD" clId="Web-{EB03EF65-BB88-62C4-9260-E7D3923F37C7}" dt="2022-05-13T14:43:49.679" v="35" actId="20577"/>
        <pc:sldMkLst>
          <pc:docMk/>
          <pc:sldMk cId="1612646832" sldId="394"/>
        </pc:sldMkLst>
        <pc:spChg chg="mod">
          <ac:chgData name="Kathryn Rawlings" userId="S::ay4959@wayne.edu::4c246ba9-7eb3-4be2-b9c9-edaf6ff4349f" providerId="AD" clId="Web-{EB03EF65-BB88-62C4-9260-E7D3923F37C7}" dt="2022-05-13T14:43:49.679" v="35" actId="20577"/>
          <ac:spMkLst>
            <pc:docMk/>
            <pc:sldMk cId="1612646832" sldId="394"/>
            <ac:spMk id="2" creationId="{10EF7BE3-7C91-4CA9-B049-E789C2A10669}"/>
          </ac:spMkLst>
        </pc:spChg>
      </pc:sldChg>
      <pc:sldChg chg="add">
        <pc:chgData name="Kathryn Rawlings" userId="S::ay4959@wayne.edu::4c246ba9-7eb3-4be2-b9c9-edaf6ff4349f" providerId="AD" clId="Web-{EB03EF65-BB88-62C4-9260-E7D3923F37C7}" dt="2022-05-13T14:08:54.980" v="0"/>
        <pc:sldMkLst>
          <pc:docMk/>
          <pc:sldMk cId="3079312974" sldId="413"/>
        </pc:sldMkLst>
      </pc:sldChg>
      <pc:sldChg chg="add">
        <pc:chgData name="Kathryn Rawlings" userId="S::ay4959@wayne.edu::4c246ba9-7eb3-4be2-b9c9-edaf6ff4349f" providerId="AD" clId="Web-{EB03EF65-BB88-62C4-9260-E7D3923F37C7}" dt="2022-05-13T14:08:55.059" v="1"/>
        <pc:sldMkLst>
          <pc:docMk/>
          <pc:sldMk cId="3153686781" sldId="414"/>
        </pc:sldMkLst>
      </pc:sldChg>
      <pc:sldChg chg="add">
        <pc:chgData name="Kathryn Rawlings" userId="S::ay4959@wayne.edu::4c246ba9-7eb3-4be2-b9c9-edaf6ff4349f" providerId="AD" clId="Web-{EB03EF65-BB88-62C4-9260-E7D3923F37C7}" dt="2022-05-13T14:08:55.309" v="2"/>
        <pc:sldMkLst>
          <pc:docMk/>
          <pc:sldMk cId="277730460" sldId="415"/>
        </pc:sldMkLst>
      </pc:sldChg>
      <pc:sldChg chg="add">
        <pc:chgData name="Kathryn Rawlings" userId="S::ay4959@wayne.edu::4c246ba9-7eb3-4be2-b9c9-edaf6ff4349f" providerId="AD" clId="Web-{EB03EF65-BB88-62C4-9260-E7D3923F37C7}" dt="2022-05-13T14:08:55.637" v="3"/>
        <pc:sldMkLst>
          <pc:docMk/>
          <pc:sldMk cId="2909147909" sldId="416"/>
        </pc:sldMkLst>
      </pc:sldChg>
      <pc:sldChg chg="add">
        <pc:chgData name="Kathryn Rawlings" userId="S::ay4959@wayne.edu::4c246ba9-7eb3-4be2-b9c9-edaf6ff4349f" providerId="AD" clId="Web-{EB03EF65-BB88-62C4-9260-E7D3923F37C7}" dt="2022-05-13T14:42:35.507" v="4"/>
        <pc:sldMkLst>
          <pc:docMk/>
          <pc:sldMk cId="2588160379" sldId="417"/>
        </pc:sldMkLst>
      </pc:sldChg>
      <pc:sldChg chg="add">
        <pc:chgData name="Kathryn Rawlings" userId="S::ay4959@wayne.edu::4c246ba9-7eb3-4be2-b9c9-edaf6ff4349f" providerId="AD" clId="Web-{EB03EF65-BB88-62C4-9260-E7D3923F37C7}" dt="2022-05-13T14:42:35.757" v="5"/>
        <pc:sldMkLst>
          <pc:docMk/>
          <pc:sldMk cId="4049502900" sldId="418"/>
        </pc:sldMkLst>
      </pc:sldChg>
      <pc:sldChg chg="add">
        <pc:chgData name="Kathryn Rawlings" userId="S::ay4959@wayne.edu::4c246ba9-7eb3-4be2-b9c9-edaf6ff4349f" providerId="AD" clId="Web-{EB03EF65-BB88-62C4-9260-E7D3923F37C7}" dt="2022-05-13T14:42:37.163" v="6"/>
        <pc:sldMkLst>
          <pc:docMk/>
          <pc:sldMk cId="2833173271" sldId="419"/>
        </pc:sldMkLst>
      </pc:sldChg>
      <pc:sldChg chg="add">
        <pc:chgData name="Kathryn Rawlings" userId="S::ay4959@wayne.edu::4c246ba9-7eb3-4be2-b9c9-edaf6ff4349f" providerId="AD" clId="Web-{EB03EF65-BB88-62C4-9260-E7D3923F37C7}" dt="2022-05-13T14:42:37.585" v="7"/>
        <pc:sldMkLst>
          <pc:docMk/>
          <pc:sldMk cId="2094153008" sldId="420"/>
        </pc:sldMkLst>
      </pc:sldChg>
      <pc:sldChg chg="add">
        <pc:chgData name="Kathryn Rawlings" userId="S::ay4959@wayne.edu::4c246ba9-7eb3-4be2-b9c9-edaf6ff4349f" providerId="AD" clId="Web-{EB03EF65-BB88-62C4-9260-E7D3923F37C7}" dt="2022-05-13T14:42:37.804" v="8"/>
        <pc:sldMkLst>
          <pc:docMk/>
          <pc:sldMk cId="4212972006" sldId="421"/>
        </pc:sldMkLst>
      </pc:sldChg>
      <pc:sldChg chg="add">
        <pc:chgData name="Kathryn Rawlings" userId="S::ay4959@wayne.edu::4c246ba9-7eb3-4be2-b9c9-edaf6ff4349f" providerId="AD" clId="Web-{EB03EF65-BB88-62C4-9260-E7D3923F37C7}" dt="2022-05-13T14:42:38.210" v="9"/>
        <pc:sldMkLst>
          <pc:docMk/>
          <pc:sldMk cId="782137149" sldId="422"/>
        </pc:sldMkLst>
      </pc:sldChg>
      <pc:sldChg chg="add">
        <pc:chgData name="Kathryn Rawlings" userId="S::ay4959@wayne.edu::4c246ba9-7eb3-4be2-b9c9-edaf6ff4349f" providerId="AD" clId="Web-{EB03EF65-BB88-62C4-9260-E7D3923F37C7}" dt="2022-05-13T14:42:38.429" v="10"/>
        <pc:sldMkLst>
          <pc:docMk/>
          <pc:sldMk cId="2804044003" sldId="423"/>
        </pc:sldMkLst>
      </pc:sldChg>
      <pc:sldChg chg="modSp add ord replId">
        <pc:chgData name="Kathryn Rawlings" userId="S::ay4959@wayne.edu::4c246ba9-7eb3-4be2-b9c9-edaf6ff4349f" providerId="AD" clId="Web-{EB03EF65-BB88-62C4-9260-E7D3923F37C7}" dt="2022-05-13T14:43:08.648" v="21" actId="20577"/>
        <pc:sldMkLst>
          <pc:docMk/>
          <pc:sldMk cId="3662124297" sldId="424"/>
        </pc:sldMkLst>
        <pc:spChg chg="mod">
          <ac:chgData name="Kathryn Rawlings" userId="S::ay4959@wayne.edu::4c246ba9-7eb3-4be2-b9c9-edaf6ff4349f" providerId="AD" clId="Web-{EB03EF65-BB88-62C4-9260-E7D3923F37C7}" dt="2022-05-13T14:43:04.335" v="20" actId="20577"/>
          <ac:spMkLst>
            <pc:docMk/>
            <pc:sldMk cId="3662124297" sldId="424"/>
            <ac:spMk id="2" creationId="{26D64F64-5657-2E4E-3CE3-1A856F86CA31}"/>
          </ac:spMkLst>
        </pc:spChg>
        <pc:spChg chg="mod">
          <ac:chgData name="Kathryn Rawlings" userId="S::ay4959@wayne.edu::4c246ba9-7eb3-4be2-b9c9-edaf6ff4349f" providerId="AD" clId="Web-{EB03EF65-BB88-62C4-9260-E7D3923F37C7}" dt="2022-05-13T14:43:08.648" v="21" actId="20577"/>
          <ac:spMkLst>
            <pc:docMk/>
            <pc:sldMk cId="3662124297" sldId="424"/>
            <ac:spMk id="3" creationId="{71A14696-DBED-5703-C7E5-0683918D7913}"/>
          </ac:spMkLst>
        </pc:spChg>
      </pc:sldChg>
      <pc:sldChg chg="modSp add replId">
        <pc:chgData name="Kathryn Rawlings" userId="S::ay4959@wayne.edu::4c246ba9-7eb3-4be2-b9c9-edaf6ff4349f" providerId="AD" clId="Web-{EB03EF65-BB88-62C4-9260-E7D3923F37C7}" dt="2022-05-13T14:43:18.835" v="25" actId="20577"/>
        <pc:sldMkLst>
          <pc:docMk/>
          <pc:sldMk cId="1441342115" sldId="425"/>
        </pc:sldMkLst>
        <pc:spChg chg="mod">
          <ac:chgData name="Kathryn Rawlings" userId="S::ay4959@wayne.edu::4c246ba9-7eb3-4be2-b9c9-edaf6ff4349f" providerId="AD" clId="Web-{EB03EF65-BB88-62C4-9260-E7D3923F37C7}" dt="2022-05-13T14:43:18.835" v="25" actId="20577"/>
          <ac:spMkLst>
            <pc:docMk/>
            <pc:sldMk cId="1441342115" sldId="425"/>
            <ac:spMk id="2" creationId="{26D64F64-5657-2E4E-3CE3-1A856F86CA31}"/>
          </ac:spMkLst>
        </pc:spChg>
      </pc:sldChg>
      <pc:sldChg chg="modSp add replId">
        <pc:chgData name="Kathryn Rawlings" userId="S::ay4959@wayne.edu::4c246ba9-7eb3-4be2-b9c9-edaf6ff4349f" providerId="AD" clId="Web-{EB03EF65-BB88-62C4-9260-E7D3923F37C7}" dt="2022-05-13T14:44:05.961" v="39" actId="20577"/>
        <pc:sldMkLst>
          <pc:docMk/>
          <pc:sldMk cId="26310213" sldId="426"/>
        </pc:sldMkLst>
        <pc:spChg chg="mod">
          <ac:chgData name="Kathryn Rawlings" userId="S::ay4959@wayne.edu::4c246ba9-7eb3-4be2-b9c9-edaf6ff4349f" providerId="AD" clId="Web-{EB03EF65-BB88-62C4-9260-E7D3923F37C7}" dt="2022-05-13T14:44:05.961" v="39" actId="20577"/>
          <ac:spMkLst>
            <pc:docMk/>
            <pc:sldMk cId="26310213" sldId="426"/>
            <ac:spMk id="2" creationId="{10EF7BE3-7C91-4CA9-B049-E789C2A10669}"/>
          </ac:spMkLst>
        </pc:spChg>
      </pc:sldChg>
      <pc:sldChg chg="modSp add replId">
        <pc:chgData name="Kathryn Rawlings" userId="S::ay4959@wayne.edu::4c246ba9-7eb3-4be2-b9c9-edaf6ff4349f" providerId="AD" clId="Web-{EB03EF65-BB88-62C4-9260-E7D3923F37C7}" dt="2022-05-13T15:35:58.820" v="377" actId="20577"/>
        <pc:sldMkLst>
          <pc:docMk/>
          <pc:sldMk cId="3124863340" sldId="427"/>
        </pc:sldMkLst>
        <pc:spChg chg="mod">
          <ac:chgData name="Kathryn Rawlings" userId="S::ay4959@wayne.edu::4c246ba9-7eb3-4be2-b9c9-edaf6ff4349f" providerId="AD" clId="Web-{EB03EF65-BB88-62C4-9260-E7D3923F37C7}" dt="2022-05-13T15:34:05.227" v="306" actId="20577"/>
          <ac:spMkLst>
            <pc:docMk/>
            <pc:sldMk cId="3124863340" sldId="427"/>
            <ac:spMk id="2" creationId="{23403012-D7F6-4E80-B7E0-5F798AF463D2}"/>
          </ac:spMkLst>
        </pc:spChg>
        <pc:spChg chg="mod">
          <ac:chgData name="Kathryn Rawlings" userId="S::ay4959@wayne.edu::4c246ba9-7eb3-4be2-b9c9-edaf6ff4349f" providerId="AD" clId="Web-{EB03EF65-BB88-62C4-9260-E7D3923F37C7}" dt="2022-05-13T15:35:58.820" v="377" actId="20577"/>
          <ac:spMkLst>
            <pc:docMk/>
            <pc:sldMk cId="3124863340" sldId="427"/>
            <ac:spMk id="3" creationId="{8BD35D25-73F4-4EC2-85B3-C83ABBA9A000}"/>
          </ac:spMkLst>
        </pc:spChg>
      </pc:sldChg>
    </pc:docChg>
  </pc:docChgLst>
  <pc:docChgLst>
    <pc:chgData name="Kathryn Rawlings" userId="S::ay4959@wayne.edu::4c246ba9-7eb3-4be2-b9c9-edaf6ff4349f" providerId="AD" clId="Web-{82B1E7E6-C10B-2C83-9EBC-ADF6BCDF3C19}"/>
    <pc:docChg chg="addSld modSld">
      <pc:chgData name="Kathryn Rawlings" userId="S::ay4959@wayne.edu::4c246ba9-7eb3-4be2-b9c9-edaf6ff4349f" providerId="AD" clId="Web-{82B1E7E6-C10B-2C83-9EBC-ADF6BCDF3C19}" dt="2022-05-10T17:58:16.783" v="197" actId="14100"/>
      <pc:docMkLst>
        <pc:docMk/>
      </pc:docMkLst>
      <pc:sldChg chg="modSp">
        <pc:chgData name="Kathryn Rawlings" userId="S::ay4959@wayne.edu::4c246ba9-7eb3-4be2-b9c9-edaf6ff4349f" providerId="AD" clId="Web-{82B1E7E6-C10B-2C83-9EBC-ADF6BCDF3C19}" dt="2022-05-10T17:50:24.343" v="7" actId="20577"/>
        <pc:sldMkLst>
          <pc:docMk/>
          <pc:sldMk cId="3285908990" sldId="261"/>
        </pc:sldMkLst>
        <pc:spChg chg="mod">
          <ac:chgData name="Kathryn Rawlings" userId="S::ay4959@wayne.edu::4c246ba9-7eb3-4be2-b9c9-edaf6ff4349f" providerId="AD" clId="Web-{82B1E7E6-C10B-2C83-9EBC-ADF6BCDF3C19}" dt="2022-05-10T17:50:24.343" v="7" actId="20577"/>
          <ac:spMkLst>
            <pc:docMk/>
            <pc:sldMk cId="3285908990" sldId="261"/>
            <ac:spMk id="2" creationId="{F37E67A0-67AF-4B63-AB87-E78EECAA5383}"/>
          </ac:spMkLst>
        </pc:spChg>
      </pc:sldChg>
      <pc:sldChg chg="add replId">
        <pc:chgData name="Kathryn Rawlings" userId="S::ay4959@wayne.edu::4c246ba9-7eb3-4be2-b9c9-edaf6ff4349f" providerId="AD" clId="Web-{82B1E7E6-C10B-2C83-9EBC-ADF6BCDF3C19}" dt="2022-05-10T17:50:13.390" v="0"/>
        <pc:sldMkLst>
          <pc:docMk/>
          <pc:sldMk cId="1117539875" sldId="370"/>
        </pc:sldMkLst>
      </pc:sldChg>
      <pc:sldChg chg="modSp add replId">
        <pc:chgData name="Kathryn Rawlings" userId="S::ay4959@wayne.edu::4c246ba9-7eb3-4be2-b9c9-edaf6ff4349f" providerId="AD" clId="Web-{82B1E7E6-C10B-2C83-9EBC-ADF6BCDF3C19}" dt="2022-05-10T17:50:38.390" v="16" actId="20577"/>
        <pc:sldMkLst>
          <pc:docMk/>
          <pc:sldMk cId="1092712233" sldId="371"/>
        </pc:sldMkLst>
        <pc:spChg chg="mod">
          <ac:chgData name="Kathryn Rawlings" userId="S::ay4959@wayne.edu::4c246ba9-7eb3-4be2-b9c9-edaf6ff4349f" providerId="AD" clId="Web-{82B1E7E6-C10B-2C83-9EBC-ADF6BCDF3C19}" dt="2022-05-10T17:50:38.390" v="16" actId="20577"/>
          <ac:spMkLst>
            <pc:docMk/>
            <pc:sldMk cId="1092712233" sldId="371"/>
            <ac:spMk id="2" creationId="{F37E67A0-67AF-4B63-AB87-E78EECAA5383}"/>
          </ac:spMkLst>
        </pc:spChg>
      </pc:sldChg>
      <pc:sldChg chg="modSp new mod modClrScheme chgLayout">
        <pc:chgData name="Kathryn Rawlings" userId="S::ay4959@wayne.edu::4c246ba9-7eb3-4be2-b9c9-edaf6ff4349f" providerId="AD" clId="Web-{82B1E7E6-C10B-2C83-9EBC-ADF6BCDF3C19}" dt="2022-05-10T17:58:16.783" v="197" actId="14100"/>
        <pc:sldMkLst>
          <pc:docMk/>
          <pc:sldMk cId="1183254951" sldId="372"/>
        </pc:sldMkLst>
        <pc:spChg chg="mod ord">
          <ac:chgData name="Kathryn Rawlings" userId="S::ay4959@wayne.edu::4c246ba9-7eb3-4be2-b9c9-edaf6ff4349f" providerId="AD" clId="Web-{82B1E7E6-C10B-2C83-9EBC-ADF6BCDF3C19}" dt="2022-05-10T17:55:54.423" v="36" actId="20577"/>
          <ac:spMkLst>
            <pc:docMk/>
            <pc:sldMk cId="1183254951" sldId="372"/>
            <ac:spMk id="2" creationId="{EECCB491-FD5F-D76E-D2DF-F109BE804469}"/>
          </ac:spMkLst>
        </pc:spChg>
        <pc:spChg chg="mod ord">
          <ac:chgData name="Kathryn Rawlings" userId="S::ay4959@wayne.edu::4c246ba9-7eb3-4be2-b9c9-edaf6ff4349f" providerId="AD" clId="Web-{82B1E7E6-C10B-2C83-9EBC-ADF6BCDF3C19}" dt="2022-05-10T17:58:16.783" v="197" actId="14100"/>
          <ac:spMkLst>
            <pc:docMk/>
            <pc:sldMk cId="1183254951" sldId="372"/>
            <ac:spMk id="3" creationId="{F94C9B27-392A-626D-DD5D-8C9A1C430A66}"/>
          </ac:spMkLst>
        </pc:spChg>
      </pc:sldChg>
    </pc:docChg>
  </pc:docChgLst>
</pc:chgInfo>
</file>

<file path=ppt/comments/modernComment_1A2_F15E82B4.xml><?xml version="1.0" encoding="utf-8"?>
<p188:cmLst xmlns:a="http://schemas.openxmlformats.org/drawingml/2006/main" xmlns:r="http://schemas.openxmlformats.org/officeDocument/2006/relationships" xmlns:p188="http://schemas.microsoft.com/office/powerpoint/2018/8/main">
  <p188:cm id="{3700EC84-9653-4242-A176-A163F0B6C1C1}" authorId="{09F01D79-74EE-0F2C-E610-45DBC0247F6D}" created="2022-04-27T14:57:48.475">
    <pc:sldMkLst xmlns:pc="http://schemas.microsoft.com/office/powerpoint/2013/main/command">
      <pc:docMk/>
      <pc:sldMk cId="3140984820" sldId="261"/>
    </pc:sldMkLst>
    <p188:replyLst>
      <p188:reply id="{18562A46-A3C5-4AF1-A66F-10B40041FA10}" authorId="{2B6A88CC-F04F-3EA0-A353-C3F2F7BF4C5D}" created="2022-04-27T15:28:53.608">
        <p188:txBody>
          <a:bodyPr/>
          <a:lstStyle/>
          <a:p>
            <a:r>
              <a:rPr lang="en-US"/>
              <a:t>Can you add our notes about this to the notes field?</a:t>
            </a:r>
          </a:p>
        </p188:txBody>
      </p188:reply>
      <p188:reply id="{398BC398-A733-499F-BDE2-E6CDBB636D4F}" authorId="{C59AD52D-CAF2-FCD3-8CE5-1F13F10CD2DA}" created="2022-04-27T15:29:33.787">
        <p188:txBody>
          <a:bodyPr/>
          <a:lstStyle/>
          <a:p>
            <a:r>
              <a:rPr lang="en-US"/>
              <a:t>YEah I am still adding notes, but that is what I planned for this slide</a:t>
            </a:r>
          </a:p>
        </p188:txBody>
      </p188:reply>
    </p188:replyLst>
    <p188:txBody>
      <a:bodyPr/>
      <a:lstStyle/>
      <a:p>
        <a:r>
          <a:rPr lang="en-US"/>
          <a:t>[@Laura Hetzler] - is this where we will talk through the list from the U of Buffalo article?</a:t>
        </a:r>
      </a:p>
    </p188:txBody>
  </p188:cm>
</p188:cmLst>
</file>

<file path=ppt/comments/modernComment_1A4_7CD23D30.xml><?xml version="1.0" encoding="utf-8"?>
<p188:cmLst xmlns:a="http://schemas.openxmlformats.org/drawingml/2006/main" xmlns:r="http://schemas.openxmlformats.org/officeDocument/2006/relationships" xmlns:p188="http://schemas.microsoft.com/office/powerpoint/2018/8/main">
  <p188:cm id="{114F82F4-B652-42F3-8A43-F5AA4F5EF461}" authorId="{2B6A88CC-F04F-3EA0-A353-C3F2F7BF4C5D}" created="2022-04-27T15:29:43.951">
    <pc:sldMkLst xmlns:pc="http://schemas.microsoft.com/office/powerpoint/2013/main/command">
      <pc:docMk/>
      <pc:sldMk cId="2105253593" sldId="259"/>
    </pc:sldMkLst>
    <p188:txBody>
      <a:bodyPr/>
      <a:lstStyle/>
      <a:p>
        <a:r>
          <a:rPr lang="en-US"/>
          <a:t>[@Laura Hetzler]  Wondering if we should "minor" here?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D81B8-17B2-4A8A-ABE9-4267416DB78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04C54CC-5DC4-4973-91E3-970BBCD0F9E6}">
      <dgm:prSet/>
      <dgm:spPr/>
      <dgm:t>
        <a:bodyPr/>
        <a:lstStyle/>
        <a:p>
          <a:r>
            <a:rPr lang="en-US" dirty="0"/>
            <a:t>Morning</a:t>
          </a:r>
        </a:p>
      </dgm:t>
    </dgm:pt>
    <dgm:pt modelId="{50C3BF41-91BA-4942-88F9-79B622094F8B}" type="parTrans" cxnId="{BAB0A7E6-C122-4DEB-A921-A6065C6011A4}">
      <dgm:prSet/>
      <dgm:spPr/>
      <dgm:t>
        <a:bodyPr/>
        <a:lstStyle/>
        <a:p>
          <a:endParaRPr lang="en-US"/>
        </a:p>
      </dgm:t>
    </dgm:pt>
    <dgm:pt modelId="{F7D051E2-1777-4496-AA14-FCE6C402FED1}" type="sibTrans" cxnId="{BAB0A7E6-C122-4DEB-A921-A6065C6011A4}">
      <dgm:prSet/>
      <dgm:spPr/>
      <dgm:t>
        <a:bodyPr/>
        <a:lstStyle/>
        <a:p>
          <a:endParaRPr lang="en-US"/>
        </a:p>
      </dgm:t>
    </dgm:pt>
    <dgm:pt modelId="{D4352617-8371-491D-9B68-9BF64EA0D1F7}">
      <dgm:prSet/>
      <dgm:spPr/>
      <dgm:t>
        <a:bodyPr/>
        <a:lstStyle/>
        <a:p>
          <a:r>
            <a:rPr lang="en-US" dirty="0"/>
            <a:t>Afternoon</a:t>
          </a:r>
        </a:p>
      </dgm:t>
    </dgm:pt>
    <dgm:pt modelId="{E9C6783A-9CE6-488E-945C-322DC3FC31A8}" type="parTrans" cxnId="{4972EE87-BE89-4688-A2F9-1F69CF7ED98A}">
      <dgm:prSet/>
      <dgm:spPr/>
      <dgm:t>
        <a:bodyPr/>
        <a:lstStyle/>
        <a:p>
          <a:endParaRPr lang="en-US"/>
        </a:p>
      </dgm:t>
    </dgm:pt>
    <dgm:pt modelId="{6C3E4959-676B-44DD-8788-E82E7AB72152}" type="sibTrans" cxnId="{4972EE87-BE89-4688-A2F9-1F69CF7ED98A}">
      <dgm:prSet/>
      <dgm:spPr/>
      <dgm:t>
        <a:bodyPr/>
        <a:lstStyle/>
        <a:p>
          <a:endParaRPr lang="en-US"/>
        </a:p>
      </dgm:t>
    </dgm:pt>
    <dgm:pt modelId="{1B6C3549-9CB2-4A20-B9EB-25A2AA50989D}">
      <dgm:prSet/>
      <dgm:spPr/>
      <dgm:t>
        <a:bodyPr/>
        <a:lstStyle/>
        <a:p>
          <a:r>
            <a:rPr lang="en-US" dirty="0"/>
            <a:t>Family: series of informational presentations</a:t>
          </a:r>
        </a:p>
      </dgm:t>
    </dgm:pt>
    <dgm:pt modelId="{24CDCA8B-33B7-438D-BEBB-5B0033CC60D6}" type="parTrans" cxnId="{4BC70FC8-E4EA-446C-9DB9-15F6DB6B5110}">
      <dgm:prSet/>
      <dgm:spPr/>
      <dgm:t>
        <a:bodyPr/>
        <a:lstStyle/>
        <a:p>
          <a:endParaRPr lang="en-US"/>
        </a:p>
      </dgm:t>
    </dgm:pt>
    <dgm:pt modelId="{C7EFE83D-D86D-423E-A64E-EB06CC198D17}" type="sibTrans" cxnId="{4BC70FC8-E4EA-446C-9DB9-15F6DB6B5110}">
      <dgm:prSet/>
      <dgm:spPr/>
      <dgm:t>
        <a:bodyPr/>
        <a:lstStyle/>
        <a:p>
          <a:endParaRPr lang="en-US"/>
        </a:p>
      </dgm:t>
    </dgm:pt>
    <dgm:pt modelId="{114428F9-708D-47BF-8A66-E6E4BABE3860}">
      <dgm:prSet/>
      <dgm:spPr/>
      <dgm:t>
        <a:bodyPr/>
        <a:lstStyle/>
        <a:p>
          <a:r>
            <a:rPr lang="en-US" dirty="0"/>
            <a:t>Students: warm up and register for classes</a:t>
          </a:r>
        </a:p>
      </dgm:t>
    </dgm:pt>
    <dgm:pt modelId="{2A84A226-B9E2-4AE1-B846-755435194729}" type="parTrans" cxnId="{33602FA3-C4DA-4795-BBE8-B6A540DD69BC}">
      <dgm:prSet/>
      <dgm:spPr/>
      <dgm:t>
        <a:bodyPr/>
        <a:lstStyle/>
        <a:p>
          <a:endParaRPr lang="en-US"/>
        </a:p>
      </dgm:t>
    </dgm:pt>
    <dgm:pt modelId="{75E22D38-0667-4269-A7E0-D20D32AA1B56}" type="sibTrans" cxnId="{33602FA3-C4DA-4795-BBE8-B6A540DD69BC}">
      <dgm:prSet/>
      <dgm:spPr/>
      <dgm:t>
        <a:bodyPr/>
        <a:lstStyle/>
        <a:p>
          <a:endParaRPr lang="en-US"/>
        </a:p>
      </dgm:t>
    </dgm:pt>
    <dgm:pt modelId="{8C4FF14B-E342-479B-A394-D8CAE5AAB222}">
      <dgm:prSet/>
      <dgm:spPr/>
      <dgm:t>
        <a:bodyPr/>
        <a:lstStyle/>
        <a:p>
          <a:r>
            <a:rPr lang="en-US" dirty="0"/>
            <a:t>Family and students together for lunch</a:t>
          </a:r>
        </a:p>
      </dgm:t>
    </dgm:pt>
    <dgm:pt modelId="{42CB3167-D16C-45CF-8B0B-0478396CAC45}" type="parTrans" cxnId="{C4F6E43C-EA99-48DA-8A39-56EA0C199816}">
      <dgm:prSet/>
      <dgm:spPr/>
      <dgm:t>
        <a:bodyPr/>
        <a:lstStyle/>
        <a:p>
          <a:endParaRPr lang="en-US"/>
        </a:p>
      </dgm:t>
    </dgm:pt>
    <dgm:pt modelId="{302E40BA-76F1-44CD-AF70-85234C793EDB}" type="sibTrans" cxnId="{C4F6E43C-EA99-48DA-8A39-56EA0C199816}">
      <dgm:prSet/>
      <dgm:spPr/>
      <dgm:t>
        <a:bodyPr/>
        <a:lstStyle/>
        <a:p>
          <a:endParaRPr lang="en-US"/>
        </a:p>
      </dgm:t>
    </dgm:pt>
    <dgm:pt modelId="{3430FB4B-A757-4827-88F3-53FF97F8A7BA}">
      <dgm:prSet/>
      <dgm:spPr/>
      <dgm:t>
        <a:bodyPr/>
        <a:lstStyle/>
        <a:p>
          <a:r>
            <a:rPr lang="en-US" dirty="0"/>
            <a:t>Tours and information sessions</a:t>
          </a:r>
        </a:p>
      </dgm:t>
    </dgm:pt>
    <dgm:pt modelId="{BB854E7D-FA9B-4397-A14D-93535FD5A823}" type="parTrans" cxnId="{70BD324D-9EB4-479F-B2E6-8575C1E17206}">
      <dgm:prSet/>
      <dgm:spPr/>
      <dgm:t>
        <a:bodyPr/>
        <a:lstStyle/>
        <a:p>
          <a:endParaRPr lang="en-US"/>
        </a:p>
      </dgm:t>
    </dgm:pt>
    <dgm:pt modelId="{442E2DD1-2741-4567-AFA0-437E30CBA58C}" type="sibTrans" cxnId="{70BD324D-9EB4-479F-B2E6-8575C1E17206}">
      <dgm:prSet/>
      <dgm:spPr/>
      <dgm:t>
        <a:bodyPr/>
        <a:lstStyle/>
        <a:p>
          <a:endParaRPr lang="en-US"/>
        </a:p>
      </dgm:t>
    </dgm:pt>
    <dgm:pt modelId="{832CAFE9-378A-4958-ACD5-232F1A2825B9}" type="pres">
      <dgm:prSet presAssocID="{350D81B8-17B2-4A8A-ABE9-4267416DB781}" presName="linearFlow" presStyleCnt="0">
        <dgm:presLayoutVars>
          <dgm:dir/>
          <dgm:animLvl val="lvl"/>
          <dgm:resizeHandles val="exact"/>
        </dgm:presLayoutVars>
      </dgm:prSet>
      <dgm:spPr/>
    </dgm:pt>
    <dgm:pt modelId="{024E758B-5BF5-4338-940A-625EA6B070CB}" type="pres">
      <dgm:prSet presAssocID="{204C54CC-5DC4-4973-91E3-970BBCD0F9E6}" presName="composite" presStyleCnt="0"/>
      <dgm:spPr/>
    </dgm:pt>
    <dgm:pt modelId="{F4761B90-98E4-4668-80ED-06B21E77F6A4}" type="pres">
      <dgm:prSet presAssocID="{204C54CC-5DC4-4973-91E3-970BBCD0F9E6}" presName="parentText" presStyleLbl="alignNode1" presStyleIdx="0" presStyleCnt="2">
        <dgm:presLayoutVars>
          <dgm:chMax val="1"/>
          <dgm:bulletEnabled val="1"/>
        </dgm:presLayoutVars>
      </dgm:prSet>
      <dgm:spPr>
        <a:solidFill>
          <a:srgbClr val="00594F"/>
        </a:solidFill>
      </dgm:spPr>
    </dgm:pt>
    <dgm:pt modelId="{6C3792A0-07F0-4A35-9A3F-D540928FC0FD}" type="pres">
      <dgm:prSet presAssocID="{204C54CC-5DC4-4973-91E3-970BBCD0F9E6}" presName="descendantText" presStyleLbl="alignAcc1" presStyleIdx="0" presStyleCnt="2">
        <dgm:presLayoutVars>
          <dgm:bulletEnabled val="1"/>
        </dgm:presLayoutVars>
      </dgm:prSet>
      <dgm:spPr/>
    </dgm:pt>
    <dgm:pt modelId="{FC795B6F-2912-44DD-8CA5-4E52776DA99C}" type="pres">
      <dgm:prSet presAssocID="{F7D051E2-1777-4496-AA14-FCE6C402FED1}" presName="sp" presStyleCnt="0"/>
      <dgm:spPr/>
    </dgm:pt>
    <dgm:pt modelId="{15C5C6BA-1333-498F-A132-8F6D3510E7E0}" type="pres">
      <dgm:prSet presAssocID="{D4352617-8371-491D-9B68-9BF64EA0D1F7}" presName="composite" presStyleCnt="0"/>
      <dgm:spPr/>
    </dgm:pt>
    <dgm:pt modelId="{8A099576-B228-42C6-AC7C-882368B11369}" type="pres">
      <dgm:prSet presAssocID="{D4352617-8371-491D-9B68-9BF64EA0D1F7}" presName="parentText" presStyleLbl="alignNode1" presStyleIdx="1" presStyleCnt="2">
        <dgm:presLayoutVars>
          <dgm:chMax val="1"/>
          <dgm:bulletEnabled val="1"/>
        </dgm:presLayoutVars>
      </dgm:prSet>
      <dgm:spPr>
        <a:solidFill>
          <a:srgbClr val="00594F"/>
        </a:solidFill>
      </dgm:spPr>
    </dgm:pt>
    <dgm:pt modelId="{C5077A52-16B9-4AF1-8D28-896BF1CF04D2}" type="pres">
      <dgm:prSet presAssocID="{D4352617-8371-491D-9B68-9BF64EA0D1F7}" presName="descendantText" presStyleLbl="alignAcc1" presStyleIdx="1" presStyleCnt="2">
        <dgm:presLayoutVars>
          <dgm:bulletEnabled val="1"/>
        </dgm:presLayoutVars>
      </dgm:prSet>
      <dgm:spPr/>
    </dgm:pt>
  </dgm:ptLst>
  <dgm:cxnLst>
    <dgm:cxn modelId="{3B159E12-C615-4DE7-938D-FB4F115618CD}" type="presOf" srcId="{204C54CC-5DC4-4973-91E3-970BBCD0F9E6}" destId="{F4761B90-98E4-4668-80ED-06B21E77F6A4}" srcOrd="0" destOrd="0" presId="urn:microsoft.com/office/officeart/2005/8/layout/chevron2"/>
    <dgm:cxn modelId="{61FE832D-548D-4BC5-995C-82C07C859246}" type="presOf" srcId="{1B6C3549-9CB2-4A20-B9EB-25A2AA50989D}" destId="{6C3792A0-07F0-4A35-9A3F-D540928FC0FD}" srcOrd="0" destOrd="0" presId="urn:microsoft.com/office/officeart/2005/8/layout/chevron2"/>
    <dgm:cxn modelId="{C4F6E43C-EA99-48DA-8A39-56EA0C199816}" srcId="{D4352617-8371-491D-9B68-9BF64EA0D1F7}" destId="{8C4FF14B-E342-479B-A394-D8CAE5AAB222}" srcOrd="0" destOrd="0" parTransId="{42CB3167-D16C-45CF-8B0B-0478396CAC45}" sibTransId="{302E40BA-76F1-44CD-AF70-85234C793EDB}"/>
    <dgm:cxn modelId="{0FE2033F-993E-4238-804B-BC411FD28063}" type="presOf" srcId="{8C4FF14B-E342-479B-A394-D8CAE5AAB222}" destId="{C5077A52-16B9-4AF1-8D28-896BF1CF04D2}" srcOrd="0" destOrd="0" presId="urn:microsoft.com/office/officeart/2005/8/layout/chevron2"/>
    <dgm:cxn modelId="{70BD324D-9EB4-479F-B2E6-8575C1E17206}" srcId="{D4352617-8371-491D-9B68-9BF64EA0D1F7}" destId="{3430FB4B-A757-4827-88F3-53FF97F8A7BA}" srcOrd="1" destOrd="0" parTransId="{BB854E7D-FA9B-4397-A14D-93535FD5A823}" sibTransId="{442E2DD1-2741-4567-AFA0-437E30CBA58C}"/>
    <dgm:cxn modelId="{FE40B57C-1562-42DC-A233-F6FE744CF30F}" type="presOf" srcId="{D4352617-8371-491D-9B68-9BF64EA0D1F7}" destId="{8A099576-B228-42C6-AC7C-882368B11369}" srcOrd="0" destOrd="0" presId="urn:microsoft.com/office/officeart/2005/8/layout/chevron2"/>
    <dgm:cxn modelId="{4972EE87-BE89-4688-A2F9-1F69CF7ED98A}" srcId="{350D81B8-17B2-4A8A-ABE9-4267416DB781}" destId="{D4352617-8371-491D-9B68-9BF64EA0D1F7}" srcOrd="1" destOrd="0" parTransId="{E9C6783A-9CE6-488E-945C-322DC3FC31A8}" sibTransId="{6C3E4959-676B-44DD-8788-E82E7AB72152}"/>
    <dgm:cxn modelId="{33602FA3-C4DA-4795-BBE8-B6A540DD69BC}" srcId="{204C54CC-5DC4-4973-91E3-970BBCD0F9E6}" destId="{114428F9-708D-47BF-8A66-E6E4BABE3860}" srcOrd="1" destOrd="0" parTransId="{2A84A226-B9E2-4AE1-B846-755435194729}" sibTransId="{75E22D38-0667-4269-A7E0-D20D32AA1B56}"/>
    <dgm:cxn modelId="{BA88CDA9-2379-4194-89F8-FB5D3EA5D022}" type="presOf" srcId="{3430FB4B-A757-4827-88F3-53FF97F8A7BA}" destId="{C5077A52-16B9-4AF1-8D28-896BF1CF04D2}" srcOrd="0" destOrd="1" presId="urn:microsoft.com/office/officeart/2005/8/layout/chevron2"/>
    <dgm:cxn modelId="{5C8B87BE-5353-41EE-9DA6-E7AE22C2B15E}" type="presOf" srcId="{114428F9-708D-47BF-8A66-E6E4BABE3860}" destId="{6C3792A0-07F0-4A35-9A3F-D540928FC0FD}" srcOrd="0" destOrd="1" presId="urn:microsoft.com/office/officeart/2005/8/layout/chevron2"/>
    <dgm:cxn modelId="{4BC70FC8-E4EA-446C-9DB9-15F6DB6B5110}" srcId="{204C54CC-5DC4-4973-91E3-970BBCD0F9E6}" destId="{1B6C3549-9CB2-4A20-B9EB-25A2AA50989D}" srcOrd="0" destOrd="0" parTransId="{24CDCA8B-33B7-438D-BEBB-5B0033CC60D6}" sibTransId="{C7EFE83D-D86D-423E-A64E-EB06CC198D17}"/>
    <dgm:cxn modelId="{BAB0A7E6-C122-4DEB-A921-A6065C6011A4}" srcId="{350D81B8-17B2-4A8A-ABE9-4267416DB781}" destId="{204C54CC-5DC4-4973-91E3-970BBCD0F9E6}" srcOrd="0" destOrd="0" parTransId="{50C3BF41-91BA-4942-88F9-79B622094F8B}" sibTransId="{F7D051E2-1777-4496-AA14-FCE6C402FED1}"/>
    <dgm:cxn modelId="{582698FE-DE08-4169-9829-4D0CB405E8EA}" type="presOf" srcId="{350D81B8-17B2-4A8A-ABE9-4267416DB781}" destId="{832CAFE9-378A-4958-ACD5-232F1A2825B9}" srcOrd="0" destOrd="0" presId="urn:microsoft.com/office/officeart/2005/8/layout/chevron2"/>
    <dgm:cxn modelId="{53093A21-EDA1-4A94-BF04-CA49E3593438}" type="presParOf" srcId="{832CAFE9-378A-4958-ACD5-232F1A2825B9}" destId="{024E758B-5BF5-4338-940A-625EA6B070CB}" srcOrd="0" destOrd="0" presId="urn:microsoft.com/office/officeart/2005/8/layout/chevron2"/>
    <dgm:cxn modelId="{6465F04C-F6AC-4F35-8508-718B61BFA7DB}" type="presParOf" srcId="{024E758B-5BF5-4338-940A-625EA6B070CB}" destId="{F4761B90-98E4-4668-80ED-06B21E77F6A4}" srcOrd="0" destOrd="0" presId="urn:microsoft.com/office/officeart/2005/8/layout/chevron2"/>
    <dgm:cxn modelId="{9B77EF87-7565-4008-BFD3-F8F8CB62684A}" type="presParOf" srcId="{024E758B-5BF5-4338-940A-625EA6B070CB}" destId="{6C3792A0-07F0-4A35-9A3F-D540928FC0FD}" srcOrd="1" destOrd="0" presId="urn:microsoft.com/office/officeart/2005/8/layout/chevron2"/>
    <dgm:cxn modelId="{9085EB12-70FB-4F6B-AEBA-30091DEAC0E4}" type="presParOf" srcId="{832CAFE9-378A-4958-ACD5-232F1A2825B9}" destId="{FC795B6F-2912-44DD-8CA5-4E52776DA99C}" srcOrd="1" destOrd="0" presId="urn:microsoft.com/office/officeart/2005/8/layout/chevron2"/>
    <dgm:cxn modelId="{F4DECD7A-4D27-4930-BBA3-72B5B54D356C}" type="presParOf" srcId="{832CAFE9-378A-4958-ACD5-232F1A2825B9}" destId="{15C5C6BA-1333-498F-A132-8F6D3510E7E0}" srcOrd="2" destOrd="0" presId="urn:microsoft.com/office/officeart/2005/8/layout/chevron2"/>
    <dgm:cxn modelId="{FC767B95-8B20-4EAD-B87E-2F00D5864887}" type="presParOf" srcId="{15C5C6BA-1333-498F-A132-8F6D3510E7E0}" destId="{8A099576-B228-42C6-AC7C-882368B11369}" srcOrd="0" destOrd="0" presId="urn:microsoft.com/office/officeart/2005/8/layout/chevron2"/>
    <dgm:cxn modelId="{26702B10-10C7-4286-A4F9-C3CCD5861445}" type="presParOf" srcId="{15C5C6BA-1333-498F-A132-8F6D3510E7E0}" destId="{C5077A52-16B9-4AF1-8D28-896BF1CF04D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E26DA-67D4-4883-81DE-B998B40782FB}"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09AC36E5-B7EA-4A0B-81D8-A3BB2AD7C556}">
      <dgm:prSet/>
      <dgm:spPr/>
      <dgm:t>
        <a:bodyPr/>
        <a:lstStyle/>
        <a:p>
          <a:r>
            <a:rPr lang="en-US"/>
            <a:t>Ally and resource for your student</a:t>
          </a:r>
        </a:p>
      </dgm:t>
    </dgm:pt>
    <dgm:pt modelId="{AB0573BA-34F3-4967-89F0-623231D0F761}" type="parTrans" cxnId="{FB2BB863-181F-4178-B94B-611E80CA8D0C}">
      <dgm:prSet/>
      <dgm:spPr/>
      <dgm:t>
        <a:bodyPr/>
        <a:lstStyle/>
        <a:p>
          <a:endParaRPr lang="en-US"/>
        </a:p>
      </dgm:t>
    </dgm:pt>
    <dgm:pt modelId="{44B6287F-6ACF-4C92-A737-D1F251861A00}" type="sibTrans" cxnId="{FB2BB863-181F-4178-B94B-611E80CA8D0C}">
      <dgm:prSet/>
      <dgm:spPr/>
      <dgm:t>
        <a:bodyPr/>
        <a:lstStyle/>
        <a:p>
          <a:endParaRPr lang="en-US"/>
        </a:p>
      </dgm:t>
    </dgm:pt>
    <dgm:pt modelId="{58121B9A-FAAA-4EE4-B4B9-232201D11D0E}">
      <dgm:prSet/>
      <dgm:spPr/>
      <dgm:t>
        <a:bodyPr/>
        <a:lstStyle/>
        <a:p>
          <a:r>
            <a:rPr lang="en-US"/>
            <a:t>Course planning</a:t>
          </a:r>
        </a:p>
      </dgm:t>
    </dgm:pt>
    <dgm:pt modelId="{1AA95CC8-57C3-480F-B167-9005AB5CD7D8}" type="parTrans" cxnId="{1CD5596E-2F18-4BCC-BD96-B7B2B558D1B5}">
      <dgm:prSet/>
      <dgm:spPr/>
      <dgm:t>
        <a:bodyPr/>
        <a:lstStyle/>
        <a:p>
          <a:endParaRPr lang="en-US"/>
        </a:p>
      </dgm:t>
    </dgm:pt>
    <dgm:pt modelId="{17214151-0334-470B-B684-2C1A0B6224DF}" type="sibTrans" cxnId="{1CD5596E-2F18-4BCC-BD96-B7B2B558D1B5}">
      <dgm:prSet/>
      <dgm:spPr/>
      <dgm:t>
        <a:bodyPr/>
        <a:lstStyle/>
        <a:p>
          <a:endParaRPr lang="en-US"/>
        </a:p>
      </dgm:t>
    </dgm:pt>
    <dgm:pt modelId="{01F93E7B-A2D7-4A4C-B137-D8A78CF4B6F3}">
      <dgm:prSet/>
      <dgm:spPr/>
      <dgm:t>
        <a:bodyPr/>
        <a:lstStyle/>
        <a:p>
          <a:r>
            <a:rPr lang="en-US"/>
            <a:t>Professional development</a:t>
          </a:r>
        </a:p>
      </dgm:t>
    </dgm:pt>
    <dgm:pt modelId="{E24B408E-BB2C-4BC8-8C0A-307DC007B7F9}" type="parTrans" cxnId="{45646CC6-6E08-4554-994B-EBAC9659A851}">
      <dgm:prSet/>
      <dgm:spPr/>
      <dgm:t>
        <a:bodyPr/>
        <a:lstStyle/>
        <a:p>
          <a:endParaRPr lang="en-US"/>
        </a:p>
      </dgm:t>
    </dgm:pt>
    <dgm:pt modelId="{C7124405-66C9-49AA-883C-760260511C2D}" type="sibTrans" cxnId="{45646CC6-6E08-4554-994B-EBAC9659A851}">
      <dgm:prSet/>
      <dgm:spPr/>
      <dgm:t>
        <a:bodyPr/>
        <a:lstStyle/>
        <a:p>
          <a:endParaRPr lang="en-US"/>
        </a:p>
      </dgm:t>
    </dgm:pt>
    <dgm:pt modelId="{651D3079-37B2-4AB7-A7DE-5F835602D748}">
      <dgm:prSet/>
      <dgm:spPr/>
      <dgm:t>
        <a:bodyPr/>
        <a:lstStyle/>
        <a:p>
          <a:r>
            <a:rPr lang="en-US"/>
            <a:t>Campus engagement</a:t>
          </a:r>
        </a:p>
      </dgm:t>
    </dgm:pt>
    <dgm:pt modelId="{8DE37BF5-76B0-4128-B3CF-00D15E101BBA}" type="parTrans" cxnId="{CBE9A478-5353-496B-B74D-9960E86196AF}">
      <dgm:prSet/>
      <dgm:spPr/>
      <dgm:t>
        <a:bodyPr/>
        <a:lstStyle/>
        <a:p>
          <a:endParaRPr lang="en-US"/>
        </a:p>
      </dgm:t>
    </dgm:pt>
    <dgm:pt modelId="{43290BF6-F124-4E39-B618-1B9D8F9D50DB}" type="sibTrans" cxnId="{CBE9A478-5353-496B-B74D-9960E86196AF}">
      <dgm:prSet/>
      <dgm:spPr/>
      <dgm:t>
        <a:bodyPr/>
        <a:lstStyle/>
        <a:p>
          <a:endParaRPr lang="en-US"/>
        </a:p>
      </dgm:t>
    </dgm:pt>
    <dgm:pt modelId="{6757D7C4-D5D8-4DAE-B1C0-7197F68114F3}">
      <dgm:prSet/>
      <dgm:spPr/>
      <dgm:t>
        <a:bodyPr/>
        <a:lstStyle/>
        <a:p>
          <a:r>
            <a:rPr lang="en-US" err="1"/>
            <a:t>Degreeworks</a:t>
          </a:r>
          <a:r>
            <a:rPr lang="en-US"/>
            <a:t>, STARS </a:t>
          </a:r>
        </a:p>
      </dgm:t>
    </dgm:pt>
    <dgm:pt modelId="{C4BA3A01-92E2-4CFE-94B9-B67F65379DC3}" type="parTrans" cxnId="{F038EE54-5EAD-4F5B-A1AB-68C64BC68CA4}">
      <dgm:prSet/>
      <dgm:spPr/>
      <dgm:t>
        <a:bodyPr/>
        <a:lstStyle/>
        <a:p>
          <a:endParaRPr lang="en-US"/>
        </a:p>
      </dgm:t>
    </dgm:pt>
    <dgm:pt modelId="{864F0352-11BF-48AB-A1BE-0C741599752D}" type="sibTrans" cxnId="{F038EE54-5EAD-4F5B-A1AB-68C64BC68CA4}">
      <dgm:prSet/>
      <dgm:spPr/>
      <dgm:t>
        <a:bodyPr/>
        <a:lstStyle/>
        <a:p>
          <a:endParaRPr lang="en-US"/>
        </a:p>
      </dgm:t>
    </dgm:pt>
    <dgm:pt modelId="{CC861DFE-A305-434E-8802-F4FE691FC58D}">
      <dgm:prSet/>
      <dgm:spPr/>
      <dgm:t>
        <a:bodyPr/>
        <a:lstStyle/>
        <a:p>
          <a:r>
            <a:rPr lang="en-US"/>
            <a:t>Every semester</a:t>
          </a:r>
        </a:p>
      </dgm:t>
    </dgm:pt>
    <dgm:pt modelId="{2FE36EDC-8393-40E8-958C-78377DA57AAB}" type="parTrans" cxnId="{6F841C79-A09A-41B8-B8E8-AAF1E8E4015C}">
      <dgm:prSet/>
      <dgm:spPr/>
      <dgm:t>
        <a:bodyPr/>
        <a:lstStyle/>
        <a:p>
          <a:endParaRPr lang="en-US"/>
        </a:p>
      </dgm:t>
    </dgm:pt>
    <dgm:pt modelId="{1EE8BCC7-810E-4EB9-B750-3E1A760458ED}" type="sibTrans" cxnId="{6F841C79-A09A-41B8-B8E8-AAF1E8E4015C}">
      <dgm:prSet/>
      <dgm:spPr/>
      <dgm:t>
        <a:bodyPr/>
        <a:lstStyle/>
        <a:p>
          <a:endParaRPr lang="en-US"/>
        </a:p>
      </dgm:t>
    </dgm:pt>
    <dgm:pt modelId="{D13DDFA2-E97B-4388-8ADF-EBFA705E3495}" type="pres">
      <dgm:prSet presAssocID="{0A5E26DA-67D4-4883-81DE-B998B40782FB}" presName="Name0" presStyleCnt="0">
        <dgm:presLayoutVars>
          <dgm:dir/>
          <dgm:resizeHandles val="exact"/>
        </dgm:presLayoutVars>
      </dgm:prSet>
      <dgm:spPr/>
    </dgm:pt>
    <dgm:pt modelId="{6C7CBC23-D13B-4312-92E5-6FE6A0BFB347}" type="pres">
      <dgm:prSet presAssocID="{09AC36E5-B7EA-4A0B-81D8-A3BB2AD7C556}" presName="node" presStyleLbl="node1" presStyleIdx="0" presStyleCnt="6">
        <dgm:presLayoutVars>
          <dgm:bulletEnabled val="1"/>
        </dgm:presLayoutVars>
      </dgm:prSet>
      <dgm:spPr/>
    </dgm:pt>
    <dgm:pt modelId="{37D4C9D0-8661-46B3-85FA-92B50970B6A7}" type="pres">
      <dgm:prSet presAssocID="{44B6287F-6ACF-4C92-A737-D1F251861A00}" presName="sibTrans" presStyleLbl="sibTrans1D1" presStyleIdx="0" presStyleCnt="5"/>
      <dgm:spPr/>
    </dgm:pt>
    <dgm:pt modelId="{7F5A5D59-635E-479A-A80E-74EBE36B74CC}" type="pres">
      <dgm:prSet presAssocID="{44B6287F-6ACF-4C92-A737-D1F251861A00}" presName="connectorText" presStyleLbl="sibTrans1D1" presStyleIdx="0" presStyleCnt="5"/>
      <dgm:spPr/>
    </dgm:pt>
    <dgm:pt modelId="{C5418600-0B34-4220-88CA-55D155A930F0}" type="pres">
      <dgm:prSet presAssocID="{58121B9A-FAAA-4EE4-B4B9-232201D11D0E}" presName="node" presStyleLbl="node1" presStyleIdx="1" presStyleCnt="6">
        <dgm:presLayoutVars>
          <dgm:bulletEnabled val="1"/>
        </dgm:presLayoutVars>
      </dgm:prSet>
      <dgm:spPr/>
    </dgm:pt>
    <dgm:pt modelId="{7DEC7ABD-ACB0-415A-BABE-71D555B93A06}" type="pres">
      <dgm:prSet presAssocID="{17214151-0334-470B-B684-2C1A0B6224DF}" presName="sibTrans" presStyleLbl="sibTrans1D1" presStyleIdx="1" presStyleCnt="5"/>
      <dgm:spPr/>
    </dgm:pt>
    <dgm:pt modelId="{1E5ED7B9-976A-461A-851A-085AE9D37040}" type="pres">
      <dgm:prSet presAssocID="{17214151-0334-470B-B684-2C1A0B6224DF}" presName="connectorText" presStyleLbl="sibTrans1D1" presStyleIdx="1" presStyleCnt="5"/>
      <dgm:spPr/>
    </dgm:pt>
    <dgm:pt modelId="{E9287738-8E8A-42B0-90C9-AB062E90C645}" type="pres">
      <dgm:prSet presAssocID="{01F93E7B-A2D7-4A4C-B137-D8A78CF4B6F3}" presName="node" presStyleLbl="node1" presStyleIdx="2" presStyleCnt="6">
        <dgm:presLayoutVars>
          <dgm:bulletEnabled val="1"/>
        </dgm:presLayoutVars>
      </dgm:prSet>
      <dgm:spPr/>
    </dgm:pt>
    <dgm:pt modelId="{647E6B9B-4958-47BF-9209-61865A192007}" type="pres">
      <dgm:prSet presAssocID="{C7124405-66C9-49AA-883C-760260511C2D}" presName="sibTrans" presStyleLbl="sibTrans1D1" presStyleIdx="2" presStyleCnt="5"/>
      <dgm:spPr/>
    </dgm:pt>
    <dgm:pt modelId="{1AB961FC-21A1-4E59-8241-47E2430C4F2F}" type="pres">
      <dgm:prSet presAssocID="{C7124405-66C9-49AA-883C-760260511C2D}" presName="connectorText" presStyleLbl="sibTrans1D1" presStyleIdx="2" presStyleCnt="5"/>
      <dgm:spPr/>
    </dgm:pt>
    <dgm:pt modelId="{731E1741-11D1-4A58-B596-6B04197571F6}" type="pres">
      <dgm:prSet presAssocID="{651D3079-37B2-4AB7-A7DE-5F835602D748}" presName="node" presStyleLbl="node1" presStyleIdx="3" presStyleCnt="6">
        <dgm:presLayoutVars>
          <dgm:bulletEnabled val="1"/>
        </dgm:presLayoutVars>
      </dgm:prSet>
      <dgm:spPr/>
    </dgm:pt>
    <dgm:pt modelId="{9A216417-3F38-4649-A815-1A40967F7444}" type="pres">
      <dgm:prSet presAssocID="{43290BF6-F124-4E39-B618-1B9D8F9D50DB}" presName="sibTrans" presStyleLbl="sibTrans1D1" presStyleIdx="3" presStyleCnt="5"/>
      <dgm:spPr/>
    </dgm:pt>
    <dgm:pt modelId="{D7B884ED-5765-4636-A252-D2DE8E0A3FD1}" type="pres">
      <dgm:prSet presAssocID="{43290BF6-F124-4E39-B618-1B9D8F9D50DB}" presName="connectorText" presStyleLbl="sibTrans1D1" presStyleIdx="3" presStyleCnt="5"/>
      <dgm:spPr/>
    </dgm:pt>
    <dgm:pt modelId="{4A3612DA-B0D2-4BD2-85A1-032216F74E4F}" type="pres">
      <dgm:prSet presAssocID="{6757D7C4-D5D8-4DAE-B1C0-7197F68114F3}" presName="node" presStyleLbl="node1" presStyleIdx="4" presStyleCnt="6">
        <dgm:presLayoutVars>
          <dgm:bulletEnabled val="1"/>
        </dgm:presLayoutVars>
      </dgm:prSet>
      <dgm:spPr/>
    </dgm:pt>
    <dgm:pt modelId="{7B91DBE5-081F-4B53-B6F1-1DFD999F01AF}" type="pres">
      <dgm:prSet presAssocID="{864F0352-11BF-48AB-A1BE-0C741599752D}" presName="sibTrans" presStyleLbl="sibTrans1D1" presStyleIdx="4" presStyleCnt="5"/>
      <dgm:spPr/>
    </dgm:pt>
    <dgm:pt modelId="{EBBAC376-33F2-4840-AEF1-9CAB04AFF158}" type="pres">
      <dgm:prSet presAssocID="{864F0352-11BF-48AB-A1BE-0C741599752D}" presName="connectorText" presStyleLbl="sibTrans1D1" presStyleIdx="4" presStyleCnt="5"/>
      <dgm:spPr/>
    </dgm:pt>
    <dgm:pt modelId="{EC3D95CB-708F-47F9-B23B-1C12E9EF8A23}" type="pres">
      <dgm:prSet presAssocID="{CC861DFE-A305-434E-8802-F4FE691FC58D}" presName="node" presStyleLbl="node1" presStyleIdx="5" presStyleCnt="6">
        <dgm:presLayoutVars>
          <dgm:bulletEnabled val="1"/>
        </dgm:presLayoutVars>
      </dgm:prSet>
      <dgm:spPr/>
    </dgm:pt>
  </dgm:ptLst>
  <dgm:cxnLst>
    <dgm:cxn modelId="{48510F09-12BB-44E6-B667-786747176DD8}" type="presOf" srcId="{C7124405-66C9-49AA-883C-760260511C2D}" destId="{647E6B9B-4958-47BF-9209-61865A192007}" srcOrd="0" destOrd="0" presId="urn:microsoft.com/office/officeart/2016/7/layout/RepeatingBendingProcessNew"/>
    <dgm:cxn modelId="{23F7D31B-9452-4948-88A3-65726F0C04D0}" type="presOf" srcId="{C7124405-66C9-49AA-883C-760260511C2D}" destId="{1AB961FC-21A1-4E59-8241-47E2430C4F2F}" srcOrd="1" destOrd="0" presId="urn:microsoft.com/office/officeart/2016/7/layout/RepeatingBendingProcessNew"/>
    <dgm:cxn modelId="{8C111327-65FB-4DD2-8EBB-C8B1497E3033}" type="presOf" srcId="{17214151-0334-470B-B684-2C1A0B6224DF}" destId="{1E5ED7B9-976A-461A-851A-085AE9D37040}" srcOrd="1" destOrd="0" presId="urn:microsoft.com/office/officeart/2016/7/layout/RepeatingBendingProcessNew"/>
    <dgm:cxn modelId="{6D87E940-70DF-44BC-8E66-11D17D0F24D1}" type="presOf" srcId="{864F0352-11BF-48AB-A1BE-0C741599752D}" destId="{7B91DBE5-081F-4B53-B6F1-1DFD999F01AF}" srcOrd="0" destOrd="0" presId="urn:microsoft.com/office/officeart/2016/7/layout/RepeatingBendingProcessNew"/>
    <dgm:cxn modelId="{FBC7055E-CB2D-4E0B-BA23-A95DBBF91573}" type="presOf" srcId="{864F0352-11BF-48AB-A1BE-0C741599752D}" destId="{EBBAC376-33F2-4840-AEF1-9CAB04AFF158}" srcOrd="1" destOrd="0" presId="urn:microsoft.com/office/officeart/2016/7/layout/RepeatingBendingProcessNew"/>
    <dgm:cxn modelId="{7FA0D562-85BF-4555-B380-9FD725E83430}" type="presOf" srcId="{CC861DFE-A305-434E-8802-F4FE691FC58D}" destId="{EC3D95CB-708F-47F9-B23B-1C12E9EF8A23}" srcOrd="0" destOrd="0" presId="urn:microsoft.com/office/officeart/2016/7/layout/RepeatingBendingProcessNew"/>
    <dgm:cxn modelId="{FB2BB863-181F-4178-B94B-611E80CA8D0C}" srcId="{0A5E26DA-67D4-4883-81DE-B998B40782FB}" destId="{09AC36E5-B7EA-4A0B-81D8-A3BB2AD7C556}" srcOrd="0" destOrd="0" parTransId="{AB0573BA-34F3-4967-89F0-623231D0F761}" sibTransId="{44B6287F-6ACF-4C92-A737-D1F251861A00}"/>
    <dgm:cxn modelId="{F6EA2964-4868-473E-ACAB-8448CCBFA359}" type="presOf" srcId="{58121B9A-FAAA-4EE4-B4B9-232201D11D0E}" destId="{C5418600-0B34-4220-88CA-55D155A930F0}" srcOrd="0" destOrd="0" presId="urn:microsoft.com/office/officeart/2016/7/layout/RepeatingBendingProcessNew"/>
    <dgm:cxn modelId="{8AF24368-C4E5-487C-9B2A-18472DD49446}" type="presOf" srcId="{44B6287F-6ACF-4C92-A737-D1F251861A00}" destId="{37D4C9D0-8661-46B3-85FA-92B50970B6A7}" srcOrd="0" destOrd="0" presId="urn:microsoft.com/office/officeart/2016/7/layout/RepeatingBendingProcessNew"/>
    <dgm:cxn modelId="{1CD5596E-2F18-4BCC-BD96-B7B2B558D1B5}" srcId="{0A5E26DA-67D4-4883-81DE-B998B40782FB}" destId="{58121B9A-FAAA-4EE4-B4B9-232201D11D0E}" srcOrd="1" destOrd="0" parTransId="{1AA95CC8-57C3-480F-B167-9005AB5CD7D8}" sibTransId="{17214151-0334-470B-B684-2C1A0B6224DF}"/>
    <dgm:cxn modelId="{F038EE54-5EAD-4F5B-A1AB-68C64BC68CA4}" srcId="{0A5E26DA-67D4-4883-81DE-B998B40782FB}" destId="{6757D7C4-D5D8-4DAE-B1C0-7197F68114F3}" srcOrd="4" destOrd="0" parTransId="{C4BA3A01-92E2-4CFE-94B9-B67F65379DC3}" sibTransId="{864F0352-11BF-48AB-A1BE-0C741599752D}"/>
    <dgm:cxn modelId="{CBE9A478-5353-496B-B74D-9960E86196AF}" srcId="{0A5E26DA-67D4-4883-81DE-B998B40782FB}" destId="{651D3079-37B2-4AB7-A7DE-5F835602D748}" srcOrd="3" destOrd="0" parTransId="{8DE37BF5-76B0-4128-B3CF-00D15E101BBA}" sibTransId="{43290BF6-F124-4E39-B618-1B9D8F9D50DB}"/>
    <dgm:cxn modelId="{6F841C79-A09A-41B8-B8E8-AAF1E8E4015C}" srcId="{0A5E26DA-67D4-4883-81DE-B998B40782FB}" destId="{CC861DFE-A305-434E-8802-F4FE691FC58D}" srcOrd="5" destOrd="0" parTransId="{2FE36EDC-8393-40E8-958C-78377DA57AAB}" sibTransId="{1EE8BCC7-810E-4EB9-B750-3E1A760458ED}"/>
    <dgm:cxn modelId="{C026D392-EE1D-4AC3-8E6F-4B4739E5FB9D}" type="presOf" srcId="{17214151-0334-470B-B684-2C1A0B6224DF}" destId="{7DEC7ABD-ACB0-415A-BABE-71D555B93A06}" srcOrd="0" destOrd="0" presId="urn:microsoft.com/office/officeart/2016/7/layout/RepeatingBendingProcessNew"/>
    <dgm:cxn modelId="{666DA1A2-07FA-4B07-ACEF-5C31BCECCA1D}" type="presOf" srcId="{01F93E7B-A2D7-4A4C-B137-D8A78CF4B6F3}" destId="{E9287738-8E8A-42B0-90C9-AB062E90C645}" srcOrd="0" destOrd="0" presId="urn:microsoft.com/office/officeart/2016/7/layout/RepeatingBendingProcessNew"/>
    <dgm:cxn modelId="{E9E4C6A4-0A96-4EBD-937D-DEDE23C22001}" type="presOf" srcId="{6757D7C4-D5D8-4DAE-B1C0-7197F68114F3}" destId="{4A3612DA-B0D2-4BD2-85A1-032216F74E4F}" srcOrd="0" destOrd="0" presId="urn:microsoft.com/office/officeart/2016/7/layout/RepeatingBendingProcessNew"/>
    <dgm:cxn modelId="{E73569B4-F03D-442E-9609-5856BFDC9E54}" type="presOf" srcId="{43290BF6-F124-4E39-B618-1B9D8F9D50DB}" destId="{D7B884ED-5765-4636-A252-D2DE8E0A3FD1}" srcOrd="1" destOrd="0" presId="urn:microsoft.com/office/officeart/2016/7/layout/RepeatingBendingProcessNew"/>
    <dgm:cxn modelId="{2C3E66B9-7912-4FA1-92ED-6E789732B6F7}" type="presOf" srcId="{0A5E26DA-67D4-4883-81DE-B998B40782FB}" destId="{D13DDFA2-E97B-4388-8ADF-EBFA705E3495}" srcOrd="0" destOrd="0" presId="urn:microsoft.com/office/officeart/2016/7/layout/RepeatingBendingProcessNew"/>
    <dgm:cxn modelId="{45646CC6-6E08-4554-994B-EBAC9659A851}" srcId="{0A5E26DA-67D4-4883-81DE-B998B40782FB}" destId="{01F93E7B-A2D7-4A4C-B137-D8A78CF4B6F3}" srcOrd="2" destOrd="0" parTransId="{E24B408E-BB2C-4BC8-8C0A-307DC007B7F9}" sibTransId="{C7124405-66C9-49AA-883C-760260511C2D}"/>
    <dgm:cxn modelId="{ADB258C7-807E-44C3-8643-5026447E6521}" type="presOf" srcId="{651D3079-37B2-4AB7-A7DE-5F835602D748}" destId="{731E1741-11D1-4A58-B596-6B04197571F6}" srcOrd="0" destOrd="0" presId="urn:microsoft.com/office/officeart/2016/7/layout/RepeatingBendingProcessNew"/>
    <dgm:cxn modelId="{12C50ED5-3716-4541-A799-5D2409F01412}" type="presOf" srcId="{09AC36E5-B7EA-4A0B-81D8-A3BB2AD7C556}" destId="{6C7CBC23-D13B-4312-92E5-6FE6A0BFB347}" srcOrd="0" destOrd="0" presId="urn:microsoft.com/office/officeart/2016/7/layout/RepeatingBendingProcessNew"/>
    <dgm:cxn modelId="{F5FCCAEC-0146-4B74-AF07-7BD394E166C7}" type="presOf" srcId="{44B6287F-6ACF-4C92-A737-D1F251861A00}" destId="{7F5A5D59-635E-479A-A80E-74EBE36B74CC}" srcOrd="1" destOrd="0" presId="urn:microsoft.com/office/officeart/2016/7/layout/RepeatingBendingProcessNew"/>
    <dgm:cxn modelId="{E6FA93ED-92AE-4548-B3EC-B14EFEBD29CF}" type="presOf" srcId="{43290BF6-F124-4E39-B618-1B9D8F9D50DB}" destId="{9A216417-3F38-4649-A815-1A40967F7444}" srcOrd="0" destOrd="0" presId="urn:microsoft.com/office/officeart/2016/7/layout/RepeatingBendingProcessNew"/>
    <dgm:cxn modelId="{CF3FB0C5-5812-4920-9196-A8477D4BAE82}" type="presParOf" srcId="{D13DDFA2-E97B-4388-8ADF-EBFA705E3495}" destId="{6C7CBC23-D13B-4312-92E5-6FE6A0BFB347}" srcOrd="0" destOrd="0" presId="urn:microsoft.com/office/officeart/2016/7/layout/RepeatingBendingProcessNew"/>
    <dgm:cxn modelId="{DB9D9619-54AF-4A75-B0BB-2F3C2CA2C851}" type="presParOf" srcId="{D13DDFA2-E97B-4388-8ADF-EBFA705E3495}" destId="{37D4C9D0-8661-46B3-85FA-92B50970B6A7}" srcOrd="1" destOrd="0" presId="urn:microsoft.com/office/officeart/2016/7/layout/RepeatingBendingProcessNew"/>
    <dgm:cxn modelId="{0EAC1FA5-4029-4D90-B082-935A52DC08D0}" type="presParOf" srcId="{37D4C9D0-8661-46B3-85FA-92B50970B6A7}" destId="{7F5A5D59-635E-479A-A80E-74EBE36B74CC}" srcOrd="0" destOrd="0" presId="urn:microsoft.com/office/officeart/2016/7/layout/RepeatingBendingProcessNew"/>
    <dgm:cxn modelId="{CDBD2DA2-B6B9-4FFC-8FE7-958F5A5B1B4C}" type="presParOf" srcId="{D13DDFA2-E97B-4388-8ADF-EBFA705E3495}" destId="{C5418600-0B34-4220-88CA-55D155A930F0}" srcOrd="2" destOrd="0" presId="urn:microsoft.com/office/officeart/2016/7/layout/RepeatingBendingProcessNew"/>
    <dgm:cxn modelId="{36C77BE8-E749-4EF0-ABA5-7C02C134574F}" type="presParOf" srcId="{D13DDFA2-E97B-4388-8ADF-EBFA705E3495}" destId="{7DEC7ABD-ACB0-415A-BABE-71D555B93A06}" srcOrd="3" destOrd="0" presId="urn:microsoft.com/office/officeart/2016/7/layout/RepeatingBendingProcessNew"/>
    <dgm:cxn modelId="{24DD717A-ED86-4D01-83F3-E57C7CE5730C}" type="presParOf" srcId="{7DEC7ABD-ACB0-415A-BABE-71D555B93A06}" destId="{1E5ED7B9-976A-461A-851A-085AE9D37040}" srcOrd="0" destOrd="0" presId="urn:microsoft.com/office/officeart/2016/7/layout/RepeatingBendingProcessNew"/>
    <dgm:cxn modelId="{D3938828-E956-4A03-AB2E-43D0314C4F31}" type="presParOf" srcId="{D13DDFA2-E97B-4388-8ADF-EBFA705E3495}" destId="{E9287738-8E8A-42B0-90C9-AB062E90C645}" srcOrd="4" destOrd="0" presId="urn:microsoft.com/office/officeart/2016/7/layout/RepeatingBendingProcessNew"/>
    <dgm:cxn modelId="{B316E965-4A2E-4F39-927B-0D74DECEB0FA}" type="presParOf" srcId="{D13DDFA2-E97B-4388-8ADF-EBFA705E3495}" destId="{647E6B9B-4958-47BF-9209-61865A192007}" srcOrd="5" destOrd="0" presId="urn:microsoft.com/office/officeart/2016/7/layout/RepeatingBendingProcessNew"/>
    <dgm:cxn modelId="{296365F1-7B4E-475F-9635-48AA9383262F}" type="presParOf" srcId="{647E6B9B-4958-47BF-9209-61865A192007}" destId="{1AB961FC-21A1-4E59-8241-47E2430C4F2F}" srcOrd="0" destOrd="0" presId="urn:microsoft.com/office/officeart/2016/7/layout/RepeatingBendingProcessNew"/>
    <dgm:cxn modelId="{40E5E676-EB74-438D-804E-C240572F442F}" type="presParOf" srcId="{D13DDFA2-E97B-4388-8ADF-EBFA705E3495}" destId="{731E1741-11D1-4A58-B596-6B04197571F6}" srcOrd="6" destOrd="0" presId="urn:microsoft.com/office/officeart/2016/7/layout/RepeatingBendingProcessNew"/>
    <dgm:cxn modelId="{A6BA6FEF-6D5E-4AA5-944C-7908E5C4632D}" type="presParOf" srcId="{D13DDFA2-E97B-4388-8ADF-EBFA705E3495}" destId="{9A216417-3F38-4649-A815-1A40967F7444}" srcOrd="7" destOrd="0" presId="urn:microsoft.com/office/officeart/2016/7/layout/RepeatingBendingProcessNew"/>
    <dgm:cxn modelId="{B7CE39C5-571D-48A3-A104-00927029B794}" type="presParOf" srcId="{9A216417-3F38-4649-A815-1A40967F7444}" destId="{D7B884ED-5765-4636-A252-D2DE8E0A3FD1}" srcOrd="0" destOrd="0" presId="urn:microsoft.com/office/officeart/2016/7/layout/RepeatingBendingProcessNew"/>
    <dgm:cxn modelId="{8FBE82AB-D9BB-4BB5-B5B5-3E2D60B1F22E}" type="presParOf" srcId="{D13DDFA2-E97B-4388-8ADF-EBFA705E3495}" destId="{4A3612DA-B0D2-4BD2-85A1-032216F74E4F}" srcOrd="8" destOrd="0" presId="urn:microsoft.com/office/officeart/2016/7/layout/RepeatingBendingProcessNew"/>
    <dgm:cxn modelId="{358A477E-E3BC-4F1B-99C1-F4EA106C7DF4}" type="presParOf" srcId="{D13DDFA2-E97B-4388-8ADF-EBFA705E3495}" destId="{7B91DBE5-081F-4B53-B6F1-1DFD999F01AF}" srcOrd="9" destOrd="0" presId="urn:microsoft.com/office/officeart/2016/7/layout/RepeatingBendingProcessNew"/>
    <dgm:cxn modelId="{48CAF313-412E-442E-A35F-944281A4C665}" type="presParOf" srcId="{7B91DBE5-081F-4B53-B6F1-1DFD999F01AF}" destId="{EBBAC376-33F2-4840-AEF1-9CAB04AFF158}" srcOrd="0" destOrd="0" presId="urn:microsoft.com/office/officeart/2016/7/layout/RepeatingBendingProcessNew"/>
    <dgm:cxn modelId="{E46816C7-D5B5-40C0-A76A-02548F42C703}" type="presParOf" srcId="{D13DDFA2-E97B-4388-8ADF-EBFA705E3495}" destId="{EC3D95CB-708F-47F9-B23B-1C12E9EF8A23}"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806F5-1AEA-41FA-A413-776873E6DD80}"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744BECB1-6B36-4B78-95C3-0CAF63BD624D}">
      <dgm:prSet/>
      <dgm:spPr/>
      <dgm:t>
        <a:bodyPr/>
        <a:lstStyle/>
        <a:p>
          <a:pPr>
            <a:lnSpc>
              <a:spcPct val="100000"/>
            </a:lnSpc>
          </a:pPr>
          <a:r>
            <a:rPr lang="en-US"/>
            <a:t>12-15 credits made up of:</a:t>
          </a:r>
        </a:p>
      </dgm:t>
    </dgm:pt>
    <dgm:pt modelId="{7AE5289A-9A54-40A9-9256-9ED36883325F}" type="parTrans" cxnId="{5C93D7C7-0654-4BD6-A425-0FA0226F2357}">
      <dgm:prSet/>
      <dgm:spPr/>
      <dgm:t>
        <a:bodyPr/>
        <a:lstStyle/>
        <a:p>
          <a:endParaRPr lang="en-US"/>
        </a:p>
      </dgm:t>
    </dgm:pt>
    <dgm:pt modelId="{42AA3828-AC87-4915-822E-2DCC98E2267C}" type="sibTrans" cxnId="{5C93D7C7-0654-4BD6-A425-0FA0226F2357}">
      <dgm:prSet/>
      <dgm:spPr/>
      <dgm:t>
        <a:bodyPr/>
        <a:lstStyle/>
        <a:p>
          <a:endParaRPr lang="en-US"/>
        </a:p>
      </dgm:t>
    </dgm:pt>
    <dgm:pt modelId="{FB51171F-C7EA-408D-9667-37BD8ED37904}">
      <dgm:prSet/>
      <dgm:spPr/>
      <dgm:t>
        <a:bodyPr/>
        <a:lstStyle/>
        <a:p>
          <a:pPr>
            <a:lnSpc>
              <a:spcPct val="100000"/>
            </a:lnSpc>
          </a:pPr>
          <a:r>
            <a:rPr lang="en-US"/>
            <a:t>Wayne Experience</a:t>
          </a:r>
        </a:p>
      </dgm:t>
    </dgm:pt>
    <dgm:pt modelId="{8E0015B3-21B4-49A6-B2A2-275D2BA49CA1}" type="parTrans" cxnId="{29FDE650-837E-4C4C-ACE6-3E6A042AD4A8}">
      <dgm:prSet/>
      <dgm:spPr/>
      <dgm:t>
        <a:bodyPr/>
        <a:lstStyle/>
        <a:p>
          <a:endParaRPr lang="en-US"/>
        </a:p>
      </dgm:t>
    </dgm:pt>
    <dgm:pt modelId="{1C952B8F-37E8-4A52-A1F6-258132117AA0}" type="sibTrans" cxnId="{29FDE650-837E-4C4C-ACE6-3E6A042AD4A8}">
      <dgm:prSet/>
      <dgm:spPr/>
      <dgm:t>
        <a:bodyPr/>
        <a:lstStyle/>
        <a:p>
          <a:endParaRPr lang="en-US"/>
        </a:p>
      </dgm:t>
    </dgm:pt>
    <dgm:pt modelId="{C1F36A6A-1915-4A4A-A31B-79BCE54AB33F}">
      <dgm:prSet/>
      <dgm:spPr/>
      <dgm:t>
        <a:bodyPr/>
        <a:lstStyle/>
        <a:p>
          <a:pPr>
            <a:lnSpc>
              <a:spcPct val="100000"/>
            </a:lnSpc>
          </a:pPr>
          <a:r>
            <a:rPr lang="en-US"/>
            <a:t>English and/or Math</a:t>
          </a:r>
        </a:p>
      </dgm:t>
    </dgm:pt>
    <dgm:pt modelId="{F07440FE-3ACB-43B6-AAC0-1D38AE639006}" type="parTrans" cxnId="{34BB8556-5413-4313-A853-DEBA9FE0C0BF}">
      <dgm:prSet/>
      <dgm:spPr/>
      <dgm:t>
        <a:bodyPr/>
        <a:lstStyle/>
        <a:p>
          <a:endParaRPr lang="en-US"/>
        </a:p>
      </dgm:t>
    </dgm:pt>
    <dgm:pt modelId="{FEC4B14B-4AC6-473A-B285-0F474AD82ECE}" type="sibTrans" cxnId="{34BB8556-5413-4313-A853-DEBA9FE0C0BF}">
      <dgm:prSet/>
      <dgm:spPr/>
      <dgm:t>
        <a:bodyPr/>
        <a:lstStyle/>
        <a:p>
          <a:endParaRPr lang="en-US"/>
        </a:p>
      </dgm:t>
    </dgm:pt>
    <dgm:pt modelId="{230FD0B3-DA9F-482A-B639-FFD9EE436A2F}">
      <dgm:prSet/>
      <dgm:spPr/>
      <dgm:t>
        <a:bodyPr/>
        <a:lstStyle/>
        <a:p>
          <a:pPr>
            <a:lnSpc>
              <a:spcPct val="100000"/>
            </a:lnSpc>
          </a:pPr>
          <a:r>
            <a:rPr lang="en-US"/>
            <a:t>1-2 General Education course</a:t>
          </a:r>
        </a:p>
      </dgm:t>
    </dgm:pt>
    <dgm:pt modelId="{7777A844-3C31-430E-84E4-E77E6E2DB15E}" type="parTrans" cxnId="{C3F16919-BE88-4E82-A318-B60A84A38F3F}">
      <dgm:prSet/>
      <dgm:spPr/>
      <dgm:t>
        <a:bodyPr/>
        <a:lstStyle/>
        <a:p>
          <a:endParaRPr lang="en-US"/>
        </a:p>
      </dgm:t>
    </dgm:pt>
    <dgm:pt modelId="{FBD15D10-EDEA-4808-8071-0B9AD699ED7D}" type="sibTrans" cxnId="{C3F16919-BE88-4E82-A318-B60A84A38F3F}">
      <dgm:prSet/>
      <dgm:spPr/>
      <dgm:t>
        <a:bodyPr/>
        <a:lstStyle/>
        <a:p>
          <a:endParaRPr lang="en-US"/>
        </a:p>
      </dgm:t>
    </dgm:pt>
    <dgm:pt modelId="{C6B29AED-BABD-4DB8-8BB5-4781B4C5AE38}">
      <dgm:prSet/>
      <dgm:spPr/>
      <dgm:t>
        <a:bodyPr/>
        <a:lstStyle/>
        <a:p>
          <a:pPr>
            <a:lnSpc>
              <a:spcPct val="100000"/>
            </a:lnSpc>
          </a:pPr>
          <a:r>
            <a:rPr lang="en-US"/>
            <a:t>1-2 Possible Major courses</a:t>
          </a:r>
        </a:p>
      </dgm:t>
    </dgm:pt>
    <dgm:pt modelId="{58BF0A79-8A0B-4EFA-85CB-95616487688C}" type="parTrans" cxnId="{94FC361A-F48D-419A-9033-68FD6F4589DC}">
      <dgm:prSet/>
      <dgm:spPr/>
      <dgm:t>
        <a:bodyPr/>
        <a:lstStyle/>
        <a:p>
          <a:endParaRPr lang="en-US"/>
        </a:p>
      </dgm:t>
    </dgm:pt>
    <dgm:pt modelId="{4DF1C265-ABF0-4AB6-8AF9-025783D7C166}" type="sibTrans" cxnId="{94FC361A-F48D-419A-9033-68FD6F4589DC}">
      <dgm:prSet/>
      <dgm:spPr/>
      <dgm:t>
        <a:bodyPr/>
        <a:lstStyle/>
        <a:p>
          <a:endParaRPr lang="en-US"/>
        </a:p>
      </dgm:t>
    </dgm:pt>
    <dgm:pt modelId="{794BE8D6-2CB0-4D09-B5D6-2AAE53F21B36}">
      <dgm:prSet custT="1"/>
      <dgm:spPr/>
      <dgm:t>
        <a:bodyPr/>
        <a:lstStyle/>
        <a:p>
          <a:pPr>
            <a:lnSpc>
              <a:spcPct val="100000"/>
            </a:lnSpc>
          </a:pPr>
          <a:r>
            <a:rPr lang="en-US" sz="1800"/>
            <a:t>All courses will have a purpose</a:t>
          </a:r>
        </a:p>
      </dgm:t>
    </dgm:pt>
    <dgm:pt modelId="{DB458E95-DEE6-42E7-BD6F-29E2658FCF08}" type="parTrans" cxnId="{A51BF217-5458-46AA-A420-5B16CA7704C7}">
      <dgm:prSet/>
      <dgm:spPr/>
      <dgm:t>
        <a:bodyPr/>
        <a:lstStyle/>
        <a:p>
          <a:endParaRPr lang="en-US"/>
        </a:p>
      </dgm:t>
    </dgm:pt>
    <dgm:pt modelId="{F9846976-5A66-4748-B943-C0CEB0A54169}" type="sibTrans" cxnId="{A51BF217-5458-46AA-A420-5B16CA7704C7}">
      <dgm:prSet/>
      <dgm:spPr/>
      <dgm:t>
        <a:bodyPr/>
        <a:lstStyle/>
        <a:p>
          <a:endParaRPr lang="en-US"/>
        </a:p>
      </dgm:t>
    </dgm:pt>
    <dgm:pt modelId="{B561FDEF-3514-46CB-A522-B00A4213CCBC}" type="pres">
      <dgm:prSet presAssocID="{B37806F5-1AEA-41FA-A413-776873E6DD80}" presName="Name0" presStyleCnt="0">
        <dgm:presLayoutVars>
          <dgm:dir/>
          <dgm:animLvl val="lvl"/>
          <dgm:resizeHandles val="exact"/>
        </dgm:presLayoutVars>
      </dgm:prSet>
      <dgm:spPr/>
    </dgm:pt>
    <dgm:pt modelId="{6F1AA12B-A944-4704-BD5A-FF7ADB509511}" type="pres">
      <dgm:prSet presAssocID="{794BE8D6-2CB0-4D09-B5D6-2AAE53F21B36}" presName="boxAndChildren" presStyleCnt="0"/>
      <dgm:spPr/>
    </dgm:pt>
    <dgm:pt modelId="{B719FBE8-F474-48D6-89BA-020254BA1EC1}" type="pres">
      <dgm:prSet presAssocID="{794BE8D6-2CB0-4D09-B5D6-2AAE53F21B36}" presName="parentTextBox" presStyleLbl="node1" presStyleIdx="0" presStyleCnt="2" custScaleY="30528"/>
      <dgm:spPr/>
    </dgm:pt>
    <dgm:pt modelId="{4365FA68-E572-4313-A7AE-5778728CA38C}" type="pres">
      <dgm:prSet presAssocID="{42AA3828-AC87-4915-822E-2DCC98E2267C}" presName="sp" presStyleCnt="0"/>
      <dgm:spPr/>
    </dgm:pt>
    <dgm:pt modelId="{FEC7031E-119E-4E2A-9DF0-ECFE17D197E2}" type="pres">
      <dgm:prSet presAssocID="{744BECB1-6B36-4B78-95C3-0CAF63BD624D}" presName="arrowAndChildren" presStyleCnt="0"/>
      <dgm:spPr/>
    </dgm:pt>
    <dgm:pt modelId="{0CF3661D-3D74-4B29-877F-7AD5F4916647}" type="pres">
      <dgm:prSet presAssocID="{744BECB1-6B36-4B78-95C3-0CAF63BD624D}" presName="parentTextArrow" presStyleLbl="node1" presStyleIdx="0" presStyleCnt="2"/>
      <dgm:spPr/>
    </dgm:pt>
    <dgm:pt modelId="{888A02E8-9365-45C2-8DD3-A61E9ED2B145}" type="pres">
      <dgm:prSet presAssocID="{744BECB1-6B36-4B78-95C3-0CAF63BD624D}" presName="arrow" presStyleLbl="node1" presStyleIdx="1" presStyleCnt="2"/>
      <dgm:spPr/>
    </dgm:pt>
    <dgm:pt modelId="{68E40D27-7317-4262-A448-796ACFC7785B}" type="pres">
      <dgm:prSet presAssocID="{744BECB1-6B36-4B78-95C3-0CAF63BD624D}" presName="descendantArrow" presStyleCnt="0"/>
      <dgm:spPr/>
    </dgm:pt>
    <dgm:pt modelId="{FEEF0566-12AE-44E6-9365-EA0EB47ECB50}" type="pres">
      <dgm:prSet presAssocID="{FB51171F-C7EA-408D-9667-37BD8ED37904}" presName="childTextArrow" presStyleLbl="fgAccFollowNode1" presStyleIdx="0" presStyleCnt="4">
        <dgm:presLayoutVars>
          <dgm:bulletEnabled val="1"/>
        </dgm:presLayoutVars>
      </dgm:prSet>
      <dgm:spPr/>
    </dgm:pt>
    <dgm:pt modelId="{A1FF9D53-E9DB-4E9E-A680-1E383F46F1A0}" type="pres">
      <dgm:prSet presAssocID="{C1F36A6A-1915-4A4A-A31B-79BCE54AB33F}" presName="childTextArrow" presStyleLbl="fgAccFollowNode1" presStyleIdx="1" presStyleCnt="4">
        <dgm:presLayoutVars>
          <dgm:bulletEnabled val="1"/>
        </dgm:presLayoutVars>
      </dgm:prSet>
      <dgm:spPr/>
    </dgm:pt>
    <dgm:pt modelId="{286595FD-9119-46AD-898F-B4F55DB39B92}" type="pres">
      <dgm:prSet presAssocID="{230FD0B3-DA9F-482A-B639-FFD9EE436A2F}" presName="childTextArrow" presStyleLbl="fgAccFollowNode1" presStyleIdx="2" presStyleCnt="4">
        <dgm:presLayoutVars>
          <dgm:bulletEnabled val="1"/>
        </dgm:presLayoutVars>
      </dgm:prSet>
      <dgm:spPr/>
    </dgm:pt>
    <dgm:pt modelId="{093DF2C9-881C-448F-A350-C7683C89C045}" type="pres">
      <dgm:prSet presAssocID="{C6B29AED-BABD-4DB8-8BB5-4781B4C5AE38}" presName="childTextArrow" presStyleLbl="fgAccFollowNode1" presStyleIdx="3" presStyleCnt="4">
        <dgm:presLayoutVars>
          <dgm:bulletEnabled val="1"/>
        </dgm:presLayoutVars>
      </dgm:prSet>
      <dgm:spPr/>
    </dgm:pt>
  </dgm:ptLst>
  <dgm:cxnLst>
    <dgm:cxn modelId="{059E1817-C85E-4FBA-8737-5F5B9E043A45}" type="presOf" srcId="{C6B29AED-BABD-4DB8-8BB5-4781B4C5AE38}" destId="{093DF2C9-881C-448F-A350-C7683C89C045}" srcOrd="0" destOrd="0" presId="urn:microsoft.com/office/officeart/2005/8/layout/process4"/>
    <dgm:cxn modelId="{A51BF217-5458-46AA-A420-5B16CA7704C7}" srcId="{B37806F5-1AEA-41FA-A413-776873E6DD80}" destId="{794BE8D6-2CB0-4D09-B5D6-2AAE53F21B36}" srcOrd="1" destOrd="0" parTransId="{DB458E95-DEE6-42E7-BD6F-29E2658FCF08}" sibTransId="{F9846976-5A66-4748-B943-C0CEB0A54169}"/>
    <dgm:cxn modelId="{C3F16919-BE88-4E82-A318-B60A84A38F3F}" srcId="{744BECB1-6B36-4B78-95C3-0CAF63BD624D}" destId="{230FD0B3-DA9F-482A-B639-FFD9EE436A2F}" srcOrd="2" destOrd="0" parTransId="{7777A844-3C31-430E-84E4-E77E6E2DB15E}" sibTransId="{FBD15D10-EDEA-4808-8071-0B9AD699ED7D}"/>
    <dgm:cxn modelId="{CEDE191A-E088-4020-B9D0-AEE0CC57CCDF}" type="presOf" srcId="{744BECB1-6B36-4B78-95C3-0CAF63BD624D}" destId="{0CF3661D-3D74-4B29-877F-7AD5F4916647}" srcOrd="0" destOrd="0" presId="urn:microsoft.com/office/officeart/2005/8/layout/process4"/>
    <dgm:cxn modelId="{94FC361A-F48D-419A-9033-68FD6F4589DC}" srcId="{744BECB1-6B36-4B78-95C3-0CAF63BD624D}" destId="{C6B29AED-BABD-4DB8-8BB5-4781B4C5AE38}" srcOrd="3" destOrd="0" parTransId="{58BF0A79-8A0B-4EFA-85CB-95616487688C}" sibTransId="{4DF1C265-ABF0-4AB6-8AF9-025783D7C166}"/>
    <dgm:cxn modelId="{00B4405D-7287-4CF5-A514-97821827AB39}" type="presOf" srcId="{230FD0B3-DA9F-482A-B639-FFD9EE436A2F}" destId="{286595FD-9119-46AD-898F-B4F55DB39B92}" srcOrd="0" destOrd="0" presId="urn:microsoft.com/office/officeart/2005/8/layout/process4"/>
    <dgm:cxn modelId="{07FA6261-6EF6-4C27-A340-7A52145547D8}" type="presOf" srcId="{C1F36A6A-1915-4A4A-A31B-79BCE54AB33F}" destId="{A1FF9D53-E9DB-4E9E-A680-1E383F46F1A0}" srcOrd="0" destOrd="0" presId="urn:microsoft.com/office/officeart/2005/8/layout/process4"/>
    <dgm:cxn modelId="{29FDE650-837E-4C4C-ACE6-3E6A042AD4A8}" srcId="{744BECB1-6B36-4B78-95C3-0CAF63BD624D}" destId="{FB51171F-C7EA-408D-9667-37BD8ED37904}" srcOrd="0" destOrd="0" parTransId="{8E0015B3-21B4-49A6-B2A2-275D2BA49CA1}" sibTransId="{1C952B8F-37E8-4A52-A1F6-258132117AA0}"/>
    <dgm:cxn modelId="{34BB8556-5413-4313-A853-DEBA9FE0C0BF}" srcId="{744BECB1-6B36-4B78-95C3-0CAF63BD624D}" destId="{C1F36A6A-1915-4A4A-A31B-79BCE54AB33F}" srcOrd="1" destOrd="0" parTransId="{F07440FE-3ACB-43B6-AAC0-1D38AE639006}" sibTransId="{FEC4B14B-4AC6-473A-B285-0F474AD82ECE}"/>
    <dgm:cxn modelId="{DDB1308A-5562-4418-BDAE-BA5EFDB320D9}" type="presOf" srcId="{B37806F5-1AEA-41FA-A413-776873E6DD80}" destId="{B561FDEF-3514-46CB-A522-B00A4213CCBC}" srcOrd="0" destOrd="0" presId="urn:microsoft.com/office/officeart/2005/8/layout/process4"/>
    <dgm:cxn modelId="{17FEB3BC-E396-4292-876C-62C7C7A9F3EB}" type="presOf" srcId="{FB51171F-C7EA-408D-9667-37BD8ED37904}" destId="{FEEF0566-12AE-44E6-9365-EA0EB47ECB50}" srcOrd="0" destOrd="0" presId="urn:microsoft.com/office/officeart/2005/8/layout/process4"/>
    <dgm:cxn modelId="{60D277C1-A97B-4AD9-907F-D64E5A0CB780}" type="presOf" srcId="{744BECB1-6B36-4B78-95C3-0CAF63BD624D}" destId="{888A02E8-9365-45C2-8DD3-A61E9ED2B145}" srcOrd="1" destOrd="0" presId="urn:microsoft.com/office/officeart/2005/8/layout/process4"/>
    <dgm:cxn modelId="{5C93D7C7-0654-4BD6-A425-0FA0226F2357}" srcId="{B37806F5-1AEA-41FA-A413-776873E6DD80}" destId="{744BECB1-6B36-4B78-95C3-0CAF63BD624D}" srcOrd="0" destOrd="0" parTransId="{7AE5289A-9A54-40A9-9256-9ED36883325F}" sibTransId="{42AA3828-AC87-4915-822E-2DCC98E2267C}"/>
    <dgm:cxn modelId="{96ACDBC7-93BE-46A5-9BE6-70243D4B4FC0}" type="presOf" srcId="{794BE8D6-2CB0-4D09-B5D6-2AAE53F21B36}" destId="{B719FBE8-F474-48D6-89BA-020254BA1EC1}" srcOrd="0" destOrd="0" presId="urn:microsoft.com/office/officeart/2005/8/layout/process4"/>
    <dgm:cxn modelId="{0A04F653-11C8-4B04-8337-DE5911303888}" type="presParOf" srcId="{B561FDEF-3514-46CB-A522-B00A4213CCBC}" destId="{6F1AA12B-A944-4704-BD5A-FF7ADB509511}" srcOrd="0" destOrd="0" presId="urn:microsoft.com/office/officeart/2005/8/layout/process4"/>
    <dgm:cxn modelId="{159AF29C-0CEE-4AE6-8C78-763D73969105}" type="presParOf" srcId="{6F1AA12B-A944-4704-BD5A-FF7ADB509511}" destId="{B719FBE8-F474-48D6-89BA-020254BA1EC1}" srcOrd="0" destOrd="0" presId="urn:microsoft.com/office/officeart/2005/8/layout/process4"/>
    <dgm:cxn modelId="{5CE3F94D-F81C-45E0-849A-2C19BF1BE602}" type="presParOf" srcId="{B561FDEF-3514-46CB-A522-B00A4213CCBC}" destId="{4365FA68-E572-4313-A7AE-5778728CA38C}" srcOrd="1" destOrd="0" presId="urn:microsoft.com/office/officeart/2005/8/layout/process4"/>
    <dgm:cxn modelId="{6A4B307C-F85D-4887-89A7-704643160020}" type="presParOf" srcId="{B561FDEF-3514-46CB-A522-B00A4213CCBC}" destId="{FEC7031E-119E-4E2A-9DF0-ECFE17D197E2}" srcOrd="2" destOrd="0" presId="urn:microsoft.com/office/officeart/2005/8/layout/process4"/>
    <dgm:cxn modelId="{BA0EE9B6-176E-432E-A15D-B871919DBBB7}" type="presParOf" srcId="{FEC7031E-119E-4E2A-9DF0-ECFE17D197E2}" destId="{0CF3661D-3D74-4B29-877F-7AD5F4916647}" srcOrd="0" destOrd="0" presId="urn:microsoft.com/office/officeart/2005/8/layout/process4"/>
    <dgm:cxn modelId="{63C529DC-0D1B-4519-9559-BC7450788322}" type="presParOf" srcId="{FEC7031E-119E-4E2A-9DF0-ECFE17D197E2}" destId="{888A02E8-9365-45C2-8DD3-A61E9ED2B145}" srcOrd="1" destOrd="0" presId="urn:microsoft.com/office/officeart/2005/8/layout/process4"/>
    <dgm:cxn modelId="{DE193816-58E8-4E38-9578-90844F3674E3}" type="presParOf" srcId="{FEC7031E-119E-4E2A-9DF0-ECFE17D197E2}" destId="{68E40D27-7317-4262-A448-796ACFC7785B}" srcOrd="2" destOrd="0" presId="urn:microsoft.com/office/officeart/2005/8/layout/process4"/>
    <dgm:cxn modelId="{48930465-906A-4EB5-A5A1-9DD059E8ED95}" type="presParOf" srcId="{68E40D27-7317-4262-A448-796ACFC7785B}" destId="{FEEF0566-12AE-44E6-9365-EA0EB47ECB50}" srcOrd="0" destOrd="0" presId="urn:microsoft.com/office/officeart/2005/8/layout/process4"/>
    <dgm:cxn modelId="{2AE51E3C-22BF-44BA-A7C6-B79026F73ACC}" type="presParOf" srcId="{68E40D27-7317-4262-A448-796ACFC7785B}" destId="{A1FF9D53-E9DB-4E9E-A680-1E383F46F1A0}" srcOrd="1" destOrd="0" presId="urn:microsoft.com/office/officeart/2005/8/layout/process4"/>
    <dgm:cxn modelId="{60782ADC-BB67-4F02-9622-CACD9F83ADB0}" type="presParOf" srcId="{68E40D27-7317-4262-A448-796ACFC7785B}" destId="{286595FD-9119-46AD-898F-B4F55DB39B92}" srcOrd="2" destOrd="0" presId="urn:microsoft.com/office/officeart/2005/8/layout/process4"/>
    <dgm:cxn modelId="{3F2D4B13-FA40-4B10-8F6E-6AAD6EE3B49F}" type="presParOf" srcId="{68E40D27-7317-4262-A448-796ACFC7785B}" destId="{093DF2C9-881C-448F-A350-C7683C89C045}" srcOrd="3"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61B90-98E4-4668-80ED-06B21E77F6A4}">
      <dsp:nvSpPr>
        <dsp:cNvPr id="0" name=""/>
        <dsp:cNvSpPr/>
      </dsp:nvSpPr>
      <dsp:spPr>
        <a:xfrm rot="5400000">
          <a:off x="-358759" y="360359"/>
          <a:ext cx="2391727" cy="1674209"/>
        </a:xfrm>
        <a:prstGeom prst="chevron">
          <a:avLst/>
        </a:prstGeom>
        <a:solidFill>
          <a:srgbClr val="00594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Morning</a:t>
          </a:r>
        </a:p>
      </dsp:txBody>
      <dsp:txXfrm rot="-5400000">
        <a:off x="1" y="838705"/>
        <a:ext cx="1674209" cy="717518"/>
      </dsp:txXfrm>
    </dsp:sp>
    <dsp:sp modelId="{6C3792A0-07F0-4A35-9A3F-D540928FC0FD}">
      <dsp:nvSpPr>
        <dsp:cNvPr id="0" name=""/>
        <dsp:cNvSpPr/>
      </dsp:nvSpPr>
      <dsp:spPr>
        <a:xfrm rot="5400000">
          <a:off x="5041928" y="-3366119"/>
          <a:ext cx="1554622" cy="82900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Family: series of informational presentations</a:t>
          </a:r>
        </a:p>
        <a:p>
          <a:pPr marL="285750" lvl="1" indent="-285750" algn="l" defTabSz="1466850">
            <a:lnSpc>
              <a:spcPct val="90000"/>
            </a:lnSpc>
            <a:spcBef>
              <a:spcPct val="0"/>
            </a:spcBef>
            <a:spcAft>
              <a:spcPct val="15000"/>
            </a:spcAft>
            <a:buChar char="•"/>
          </a:pPr>
          <a:r>
            <a:rPr lang="en-US" sz="3300" kern="1200" dirty="0"/>
            <a:t>Students: warm up and register for classes</a:t>
          </a:r>
        </a:p>
      </dsp:txBody>
      <dsp:txXfrm rot="-5400000">
        <a:off x="1674209" y="77490"/>
        <a:ext cx="8214171" cy="1402842"/>
      </dsp:txXfrm>
    </dsp:sp>
    <dsp:sp modelId="{8A099576-B228-42C6-AC7C-882368B11369}">
      <dsp:nvSpPr>
        <dsp:cNvPr id="0" name=""/>
        <dsp:cNvSpPr/>
      </dsp:nvSpPr>
      <dsp:spPr>
        <a:xfrm rot="5400000">
          <a:off x="-358759" y="2467506"/>
          <a:ext cx="2391727" cy="1674209"/>
        </a:xfrm>
        <a:prstGeom prst="chevron">
          <a:avLst/>
        </a:prstGeom>
        <a:solidFill>
          <a:srgbClr val="00594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Afternoon</a:t>
          </a:r>
        </a:p>
      </dsp:txBody>
      <dsp:txXfrm rot="-5400000">
        <a:off x="1" y="2945852"/>
        <a:ext cx="1674209" cy="717518"/>
      </dsp:txXfrm>
    </dsp:sp>
    <dsp:sp modelId="{C5077A52-16B9-4AF1-8D28-896BF1CF04D2}">
      <dsp:nvSpPr>
        <dsp:cNvPr id="0" name=""/>
        <dsp:cNvSpPr/>
      </dsp:nvSpPr>
      <dsp:spPr>
        <a:xfrm rot="5400000">
          <a:off x="5041928" y="-1258972"/>
          <a:ext cx="1554622" cy="82900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Family and students together for lunch</a:t>
          </a:r>
        </a:p>
        <a:p>
          <a:pPr marL="285750" lvl="1" indent="-285750" algn="l" defTabSz="1466850">
            <a:lnSpc>
              <a:spcPct val="90000"/>
            </a:lnSpc>
            <a:spcBef>
              <a:spcPct val="0"/>
            </a:spcBef>
            <a:spcAft>
              <a:spcPct val="15000"/>
            </a:spcAft>
            <a:buChar char="•"/>
          </a:pPr>
          <a:r>
            <a:rPr lang="en-US" sz="3300" kern="1200" dirty="0"/>
            <a:t>Tours and information sessions</a:t>
          </a:r>
        </a:p>
      </dsp:txBody>
      <dsp:txXfrm rot="-5400000">
        <a:off x="1674209" y="2184637"/>
        <a:ext cx="8214171" cy="1402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4C9D0-8661-46B3-85FA-92B50970B6A7}">
      <dsp:nvSpPr>
        <dsp:cNvPr id="0" name=""/>
        <dsp:cNvSpPr/>
      </dsp:nvSpPr>
      <dsp:spPr>
        <a:xfrm>
          <a:off x="2614981" y="709129"/>
          <a:ext cx="546965" cy="91440"/>
        </a:xfrm>
        <a:custGeom>
          <a:avLst/>
          <a:gdLst/>
          <a:ahLst/>
          <a:cxnLst/>
          <a:rect l="0" t="0" r="0" b="0"/>
          <a:pathLst>
            <a:path>
              <a:moveTo>
                <a:pt x="0" y="45720"/>
              </a:moveTo>
              <a:lnTo>
                <a:pt x="54696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4024" y="751961"/>
        <a:ext cx="28878" cy="5775"/>
      </dsp:txXfrm>
    </dsp:sp>
    <dsp:sp modelId="{6C7CBC23-D13B-4312-92E5-6FE6A0BFB347}">
      <dsp:nvSpPr>
        <dsp:cNvPr id="0" name=""/>
        <dsp:cNvSpPr/>
      </dsp:nvSpPr>
      <dsp:spPr>
        <a:xfrm>
          <a:off x="105624" y="1502"/>
          <a:ext cx="2511156" cy="15066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1289050">
            <a:lnSpc>
              <a:spcPct val="90000"/>
            </a:lnSpc>
            <a:spcBef>
              <a:spcPct val="0"/>
            </a:spcBef>
            <a:spcAft>
              <a:spcPct val="35000"/>
            </a:spcAft>
            <a:buNone/>
          </a:pPr>
          <a:r>
            <a:rPr lang="en-US" sz="2900" kern="1200"/>
            <a:t>Ally and resource for your student</a:t>
          </a:r>
        </a:p>
      </dsp:txBody>
      <dsp:txXfrm>
        <a:off x="105624" y="1502"/>
        <a:ext cx="2511156" cy="1506693"/>
      </dsp:txXfrm>
    </dsp:sp>
    <dsp:sp modelId="{7DEC7ABD-ACB0-415A-BABE-71D555B93A06}">
      <dsp:nvSpPr>
        <dsp:cNvPr id="0" name=""/>
        <dsp:cNvSpPr/>
      </dsp:nvSpPr>
      <dsp:spPr>
        <a:xfrm>
          <a:off x="1361202" y="1506396"/>
          <a:ext cx="3088722" cy="546965"/>
        </a:xfrm>
        <a:custGeom>
          <a:avLst/>
          <a:gdLst/>
          <a:ahLst/>
          <a:cxnLst/>
          <a:rect l="0" t="0" r="0" b="0"/>
          <a:pathLst>
            <a:path>
              <a:moveTo>
                <a:pt x="3088722" y="0"/>
              </a:moveTo>
              <a:lnTo>
                <a:pt x="3088722" y="290582"/>
              </a:lnTo>
              <a:lnTo>
                <a:pt x="0" y="290582"/>
              </a:lnTo>
              <a:lnTo>
                <a:pt x="0" y="546965"/>
              </a:lnTo>
            </a:path>
          </a:pathLst>
        </a:custGeom>
        <a:noFill/>
        <a:ln w="6350" cap="flat" cmpd="sng" algn="ctr">
          <a:solidFill>
            <a:schemeClr val="accent5">
              <a:hueOff val="-1838336"/>
              <a:satOff val="-2557"/>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7007" y="1776991"/>
        <a:ext cx="157112" cy="5775"/>
      </dsp:txXfrm>
    </dsp:sp>
    <dsp:sp modelId="{C5418600-0B34-4220-88CA-55D155A930F0}">
      <dsp:nvSpPr>
        <dsp:cNvPr id="0" name=""/>
        <dsp:cNvSpPr/>
      </dsp:nvSpPr>
      <dsp:spPr>
        <a:xfrm>
          <a:off x="3194346" y="1502"/>
          <a:ext cx="2511156" cy="1506693"/>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1289050">
            <a:lnSpc>
              <a:spcPct val="90000"/>
            </a:lnSpc>
            <a:spcBef>
              <a:spcPct val="0"/>
            </a:spcBef>
            <a:spcAft>
              <a:spcPct val="35000"/>
            </a:spcAft>
            <a:buNone/>
          </a:pPr>
          <a:r>
            <a:rPr lang="en-US" sz="2900" kern="1200"/>
            <a:t>Course planning</a:t>
          </a:r>
        </a:p>
      </dsp:txBody>
      <dsp:txXfrm>
        <a:off x="3194346" y="1502"/>
        <a:ext cx="2511156" cy="1506693"/>
      </dsp:txXfrm>
    </dsp:sp>
    <dsp:sp modelId="{647E6B9B-4958-47BF-9209-61865A192007}">
      <dsp:nvSpPr>
        <dsp:cNvPr id="0" name=""/>
        <dsp:cNvSpPr/>
      </dsp:nvSpPr>
      <dsp:spPr>
        <a:xfrm>
          <a:off x="2614981" y="2793389"/>
          <a:ext cx="546965" cy="91440"/>
        </a:xfrm>
        <a:custGeom>
          <a:avLst/>
          <a:gdLst/>
          <a:ahLst/>
          <a:cxnLst/>
          <a:rect l="0" t="0" r="0" b="0"/>
          <a:pathLst>
            <a:path>
              <a:moveTo>
                <a:pt x="0" y="45720"/>
              </a:moveTo>
              <a:lnTo>
                <a:pt x="546965" y="45720"/>
              </a:lnTo>
            </a:path>
          </a:pathLst>
        </a:custGeom>
        <a:noFill/>
        <a:ln w="6350" cap="flat" cmpd="sng" algn="ctr">
          <a:solidFill>
            <a:schemeClr val="accent5">
              <a:hueOff val="-3676672"/>
              <a:satOff val="-5114"/>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4024" y="2836221"/>
        <a:ext cx="28878" cy="5775"/>
      </dsp:txXfrm>
    </dsp:sp>
    <dsp:sp modelId="{E9287738-8E8A-42B0-90C9-AB062E90C645}">
      <dsp:nvSpPr>
        <dsp:cNvPr id="0" name=""/>
        <dsp:cNvSpPr/>
      </dsp:nvSpPr>
      <dsp:spPr>
        <a:xfrm>
          <a:off x="105624" y="2085762"/>
          <a:ext cx="2511156" cy="1506693"/>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1289050">
            <a:lnSpc>
              <a:spcPct val="90000"/>
            </a:lnSpc>
            <a:spcBef>
              <a:spcPct val="0"/>
            </a:spcBef>
            <a:spcAft>
              <a:spcPct val="35000"/>
            </a:spcAft>
            <a:buNone/>
          </a:pPr>
          <a:r>
            <a:rPr lang="en-US" sz="2900" kern="1200"/>
            <a:t>Professional development</a:t>
          </a:r>
        </a:p>
      </dsp:txBody>
      <dsp:txXfrm>
        <a:off x="105624" y="2085762"/>
        <a:ext cx="2511156" cy="1506693"/>
      </dsp:txXfrm>
    </dsp:sp>
    <dsp:sp modelId="{9A216417-3F38-4649-A815-1A40967F7444}">
      <dsp:nvSpPr>
        <dsp:cNvPr id="0" name=""/>
        <dsp:cNvSpPr/>
      </dsp:nvSpPr>
      <dsp:spPr>
        <a:xfrm>
          <a:off x="1361202" y="3590656"/>
          <a:ext cx="3088722" cy="546965"/>
        </a:xfrm>
        <a:custGeom>
          <a:avLst/>
          <a:gdLst/>
          <a:ahLst/>
          <a:cxnLst/>
          <a:rect l="0" t="0" r="0" b="0"/>
          <a:pathLst>
            <a:path>
              <a:moveTo>
                <a:pt x="3088722" y="0"/>
              </a:moveTo>
              <a:lnTo>
                <a:pt x="3088722" y="290582"/>
              </a:lnTo>
              <a:lnTo>
                <a:pt x="0" y="290582"/>
              </a:lnTo>
              <a:lnTo>
                <a:pt x="0" y="546965"/>
              </a:lnTo>
            </a:path>
          </a:pathLst>
        </a:custGeom>
        <a:noFill/>
        <a:ln w="6350" cap="flat" cmpd="sng" algn="ctr">
          <a:solidFill>
            <a:schemeClr val="accent5">
              <a:hueOff val="-5515009"/>
              <a:satOff val="-7671"/>
              <a:lumOff val="-294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7007" y="3861251"/>
        <a:ext cx="157112" cy="5775"/>
      </dsp:txXfrm>
    </dsp:sp>
    <dsp:sp modelId="{731E1741-11D1-4A58-B596-6B04197571F6}">
      <dsp:nvSpPr>
        <dsp:cNvPr id="0" name=""/>
        <dsp:cNvSpPr/>
      </dsp:nvSpPr>
      <dsp:spPr>
        <a:xfrm>
          <a:off x="3194346" y="2085762"/>
          <a:ext cx="2511156" cy="1506693"/>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1289050">
            <a:lnSpc>
              <a:spcPct val="90000"/>
            </a:lnSpc>
            <a:spcBef>
              <a:spcPct val="0"/>
            </a:spcBef>
            <a:spcAft>
              <a:spcPct val="35000"/>
            </a:spcAft>
            <a:buNone/>
          </a:pPr>
          <a:r>
            <a:rPr lang="en-US" sz="2900" kern="1200"/>
            <a:t>Campus engagement</a:t>
          </a:r>
        </a:p>
      </dsp:txBody>
      <dsp:txXfrm>
        <a:off x="3194346" y="2085762"/>
        <a:ext cx="2511156" cy="1506693"/>
      </dsp:txXfrm>
    </dsp:sp>
    <dsp:sp modelId="{7B91DBE5-081F-4B53-B6F1-1DFD999F01AF}">
      <dsp:nvSpPr>
        <dsp:cNvPr id="0" name=""/>
        <dsp:cNvSpPr/>
      </dsp:nvSpPr>
      <dsp:spPr>
        <a:xfrm>
          <a:off x="2614981" y="4877649"/>
          <a:ext cx="546965" cy="91440"/>
        </a:xfrm>
        <a:custGeom>
          <a:avLst/>
          <a:gdLst/>
          <a:ahLst/>
          <a:cxnLst/>
          <a:rect l="0" t="0" r="0" b="0"/>
          <a:pathLst>
            <a:path>
              <a:moveTo>
                <a:pt x="0" y="45720"/>
              </a:moveTo>
              <a:lnTo>
                <a:pt x="546965" y="45720"/>
              </a:lnTo>
            </a:path>
          </a:pathLst>
        </a:custGeom>
        <a:noFill/>
        <a:ln w="6350" cap="flat" cmpd="sng" algn="ctr">
          <a:solidFill>
            <a:schemeClr val="accent5">
              <a:hueOff val="-7353344"/>
              <a:satOff val="-10228"/>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4024" y="4920481"/>
        <a:ext cx="28878" cy="5775"/>
      </dsp:txXfrm>
    </dsp:sp>
    <dsp:sp modelId="{4A3612DA-B0D2-4BD2-85A1-032216F74E4F}">
      <dsp:nvSpPr>
        <dsp:cNvPr id="0" name=""/>
        <dsp:cNvSpPr/>
      </dsp:nvSpPr>
      <dsp:spPr>
        <a:xfrm>
          <a:off x="105624" y="4170022"/>
          <a:ext cx="2511156" cy="1506693"/>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1289050">
            <a:lnSpc>
              <a:spcPct val="90000"/>
            </a:lnSpc>
            <a:spcBef>
              <a:spcPct val="0"/>
            </a:spcBef>
            <a:spcAft>
              <a:spcPct val="35000"/>
            </a:spcAft>
            <a:buNone/>
          </a:pPr>
          <a:r>
            <a:rPr lang="en-US" sz="2900" kern="1200" err="1"/>
            <a:t>Degreeworks</a:t>
          </a:r>
          <a:r>
            <a:rPr lang="en-US" sz="2900" kern="1200"/>
            <a:t>, STARS </a:t>
          </a:r>
        </a:p>
      </dsp:txBody>
      <dsp:txXfrm>
        <a:off x="105624" y="4170022"/>
        <a:ext cx="2511156" cy="1506693"/>
      </dsp:txXfrm>
    </dsp:sp>
    <dsp:sp modelId="{EC3D95CB-708F-47F9-B23B-1C12E9EF8A23}">
      <dsp:nvSpPr>
        <dsp:cNvPr id="0" name=""/>
        <dsp:cNvSpPr/>
      </dsp:nvSpPr>
      <dsp:spPr>
        <a:xfrm>
          <a:off x="3194346" y="4170022"/>
          <a:ext cx="2511156" cy="1506693"/>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1289050">
            <a:lnSpc>
              <a:spcPct val="90000"/>
            </a:lnSpc>
            <a:spcBef>
              <a:spcPct val="0"/>
            </a:spcBef>
            <a:spcAft>
              <a:spcPct val="35000"/>
            </a:spcAft>
            <a:buNone/>
          </a:pPr>
          <a:r>
            <a:rPr lang="en-US" sz="2900" kern="1200"/>
            <a:t>Every semester</a:t>
          </a:r>
        </a:p>
      </dsp:txBody>
      <dsp:txXfrm>
        <a:off x="3194346" y="4170022"/>
        <a:ext cx="2511156" cy="1506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9FBE8-F474-48D6-89BA-020254BA1EC1}">
      <dsp:nvSpPr>
        <dsp:cNvPr id="0" name=""/>
        <dsp:cNvSpPr/>
      </dsp:nvSpPr>
      <dsp:spPr>
        <a:xfrm>
          <a:off x="0" y="5191917"/>
          <a:ext cx="4124758" cy="104060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kern="1200"/>
            <a:t>All courses will have a purpose</a:t>
          </a:r>
        </a:p>
      </dsp:txBody>
      <dsp:txXfrm>
        <a:off x="0" y="5191917"/>
        <a:ext cx="4124758" cy="1040602"/>
      </dsp:txXfrm>
    </dsp:sp>
    <dsp:sp modelId="{888A02E8-9365-45C2-8DD3-A61E9ED2B145}">
      <dsp:nvSpPr>
        <dsp:cNvPr id="0" name=""/>
        <dsp:cNvSpPr/>
      </dsp:nvSpPr>
      <dsp:spPr>
        <a:xfrm rot="10800000">
          <a:off x="0" y="496"/>
          <a:ext cx="4124758" cy="5242550"/>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100000"/>
            </a:lnSpc>
            <a:spcBef>
              <a:spcPct val="0"/>
            </a:spcBef>
            <a:spcAft>
              <a:spcPct val="35000"/>
            </a:spcAft>
            <a:buNone/>
          </a:pPr>
          <a:r>
            <a:rPr lang="en-US" sz="4000" kern="1200"/>
            <a:t>12-15 credits made up of:</a:t>
          </a:r>
        </a:p>
      </dsp:txBody>
      <dsp:txXfrm rot="-10800000">
        <a:off x="0" y="496"/>
        <a:ext cx="4124758" cy="1840135"/>
      </dsp:txXfrm>
    </dsp:sp>
    <dsp:sp modelId="{FEEF0566-12AE-44E6-9365-EA0EB47ECB50}">
      <dsp:nvSpPr>
        <dsp:cNvPr id="0" name=""/>
        <dsp:cNvSpPr/>
      </dsp:nvSpPr>
      <dsp:spPr>
        <a:xfrm>
          <a:off x="0" y="1840632"/>
          <a:ext cx="1031189" cy="156752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100000"/>
            </a:lnSpc>
            <a:spcBef>
              <a:spcPct val="0"/>
            </a:spcBef>
            <a:spcAft>
              <a:spcPct val="35000"/>
            </a:spcAft>
            <a:buNone/>
          </a:pPr>
          <a:r>
            <a:rPr lang="en-US" sz="1400" kern="1200"/>
            <a:t>Wayne Experience</a:t>
          </a:r>
        </a:p>
      </dsp:txBody>
      <dsp:txXfrm>
        <a:off x="0" y="1840632"/>
        <a:ext cx="1031189" cy="1567522"/>
      </dsp:txXfrm>
    </dsp:sp>
    <dsp:sp modelId="{A1FF9D53-E9DB-4E9E-A680-1E383F46F1A0}">
      <dsp:nvSpPr>
        <dsp:cNvPr id="0" name=""/>
        <dsp:cNvSpPr/>
      </dsp:nvSpPr>
      <dsp:spPr>
        <a:xfrm>
          <a:off x="1031189" y="1840632"/>
          <a:ext cx="1031189" cy="1567522"/>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100000"/>
            </a:lnSpc>
            <a:spcBef>
              <a:spcPct val="0"/>
            </a:spcBef>
            <a:spcAft>
              <a:spcPct val="35000"/>
            </a:spcAft>
            <a:buNone/>
          </a:pPr>
          <a:r>
            <a:rPr lang="en-US" sz="1400" kern="1200"/>
            <a:t>English and/or Math</a:t>
          </a:r>
        </a:p>
      </dsp:txBody>
      <dsp:txXfrm>
        <a:off x="1031189" y="1840632"/>
        <a:ext cx="1031189" cy="1567522"/>
      </dsp:txXfrm>
    </dsp:sp>
    <dsp:sp modelId="{286595FD-9119-46AD-898F-B4F55DB39B92}">
      <dsp:nvSpPr>
        <dsp:cNvPr id="0" name=""/>
        <dsp:cNvSpPr/>
      </dsp:nvSpPr>
      <dsp:spPr>
        <a:xfrm>
          <a:off x="2062379" y="1840632"/>
          <a:ext cx="1031189" cy="1567522"/>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100000"/>
            </a:lnSpc>
            <a:spcBef>
              <a:spcPct val="0"/>
            </a:spcBef>
            <a:spcAft>
              <a:spcPct val="35000"/>
            </a:spcAft>
            <a:buNone/>
          </a:pPr>
          <a:r>
            <a:rPr lang="en-US" sz="1400" kern="1200"/>
            <a:t>1-2 General Education course</a:t>
          </a:r>
        </a:p>
      </dsp:txBody>
      <dsp:txXfrm>
        <a:off x="2062379" y="1840632"/>
        <a:ext cx="1031189" cy="1567522"/>
      </dsp:txXfrm>
    </dsp:sp>
    <dsp:sp modelId="{093DF2C9-881C-448F-A350-C7683C89C045}">
      <dsp:nvSpPr>
        <dsp:cNvPr id="0" name=""/>
        <dsp:cNvSpPr/>
      </dsp:nvSpPr>
      <dsp:spPr>
        <a:xfrm>
          <a:off x="3093568" y="1840632"/>
          <a:ext cx="1031189" cy="156752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100000"/>
            </a:lnSpc>
            <a:spcBef>
              <a:spcPct val="0"/>
            </a:spcBef>
            <a:spcAft>
              <a:spcPct val="35000"/>
            </a:spcAft>
            <a:buNone/>
          </a:pPr>
          <a:r>
            <a:rPr lang="en-US" sz="1400" kern="1200"/>
            <a:t>1-2 Possible Major courses</a:t>
          </a:r>
        </a:p>
      </dsp:txBody>
      <dsp:txXfrm>
        <a:off x="3093568" y="1840632"/>
        <a:ext cx="1031189" cy="15675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F1470-B348-464E-825A-26F020706A76}"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006A5-569F-49FD-B3E3-8AAADD335273}" type="slidenum">
              <a:rPr lang="en-US" smtClean="0"/>
              <a:t>‹#›</a:t>
            </a:fld>
            <a:endParaRPr lang="en-US"/>
          </a:p>
        </p:txBody>
      </p:sp>
    </p:spTree>
    <p:extLst>
      <p:ext uri="{BB962C8B-B14F-4D97-AF65-F5344CB8AC3E}">
        <p14:creationId xmlns:p14="http://schemas.microsoft.com/office/powerpoint/2010/main" val="263139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a:t>
            </a:r>
          </a:p>
          <a:p>
            <a:r>
              <a:rPr lang="en-US"/>
              <a:t>Presenting on behalf of all advisors at WSU</a:t>
            </a:r>
          </a:p>
        </p:txBody>
      </p:sp>
      <p:sp>
        <p:nvSpPr>
          <p:cNvPr id="4" name="Slide Number Placeholder 3"/>
          <p:cNvSpPr>
            <a:spLocks noGrp="1"/>
          </p:cNvSpPr>
          <p:nvPr>
            <p:ph type="sldNum" sz="quarter" idx="5"/>
          </p:nvPr>
        </p:nvSpPr>
        <p:spPr/>
        <p:txBody>
          <a:bodyPr/>
          <a:lstStyle/>
          <a:p>
            <a:fld id="{AED345DC-3AB0-4B64-88E3-9C6677143E17}" type="slidenum">
              <a:rPr lang="en-US" smtClean="0"/>
              <a:t>13</a:t>
            </a:fld>
            <a:endParaRPr lang="en-US"/>
          </a:p>
        </p:txBody>
      </p:sp>
    </p:spTree>
    <p:extLst>
      <p:ext uri="{BB962C8B-B14F-4D97-AF65-F5344CB8AC3E}">
        <p14:creationId xmlns:p14="http://schemas.microsoft.com/office/powerpoint/2010/main" val="3588260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31282-EEA5-4E94-9192-1797D2025340}" type="slidenum">
              <a:rPr lang="en-US" smtClean="0"/>
              <a:t>42</a:t>
            </a:fld>
            <a:endParaRPr lang="en-US"/>
          </a:p>
        </p:txBody>
      </p:sp>
    </p:spTree>
    <p:extLst>
      <p:ext uri="{BB962C8B-B14F-4D97-AF65-F5344CB8AC3E}">
        <p14:creationId xmlns:p14="http://schemas.microsoft.com/office/powerpoint/2010/main" val="423075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Ryan</a:t>
            </a:r>
          </a:p>
        </p:txBody>
      </p:sp>
      <p:sp>
        <p:nvSpPr>
          <p:cNvPr id="4" name="Slide Number Placeholder 3"/>
          <p:cNvSpPr>
            <a:spLocks noGrp="1"/>
          </p:cNvSpPr>
          <p:nvPr>
            <p:ph type="sldNum" sz="quarter" idx="5"/>
          </p:nvPr>
        </p:nvSpPr>
        <p:spPr/>
        <p:txBody>
          <a:bodyPr/>
          <a:lstStyle/>
          <a:p>
            <a:fld id="{B5AAD064-952D-4A25-85D0-84886F8149A6}" type="slidenum">
              <a:rPr lang="en-US" smtClean="0"/>
              <a:t>43</a:t>
            </a:fld>
            <a:endParaRPr lang="en-US"/>
          </a:p>
        </p:txBody>
      </p:sp>
    </p:spTree>
    <p:extLst>
      <p:ext uri="{BB962C8B-B14F-4D97-AF65-F5344CB8AC3E}">
        <p14:creationId xmlns:p14="http://schemas.microsoft.com/office/powerpoint/2010/main" val="171619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Heather</a:t>
            </a:r>
          </a:p>
        </p:txBody>
      </p:sp>
      <p:sp>
        <p:nvSpPr>
          <p:cNvPr id="4" name="Slide Number Placeholder 3"/>
          <p:cNvSpPr>
            <a:spLocks noGrp="1"/>
          </p:cNvSpPr>
          <p:nvPr>
            <p:ph type="sldNum" sz="quarter" idx="5"/>
          </p:nvPr>
        </p:nvSpPr>
        <p:spPr/>
        <p:txBody>
          <a:bodyPr/>
          <a:lstStyle/>
          <a:p>
            <a:fld id="{B5AAD064-952D-4A25-85D0-84886F8149A6}" type="slidenum">
              <a:rPr lang="en-US" smtClean="0"/>
              <a:t>45</a:t>
            </a:fld>
            <a:endParaRPr lang="en-US"/>
          </a:p>
        </p:txBody>
      </p:sp>
    </p:spTree>
    <p:extLst>
      <p:ext uri="{BB962C8B-B14F-4D97-AF65-F5344CB8AC3E}">
        <p14:creationId xmlns:p14="http://schemas.microsoft.com/office/powerpoint/2010/main" val="2969684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552E739-A1E9-4C00-B798-E6F618CBE788}" type="slidenum">
              <a:rPr lang="en-US" smtClean="0"/>
              <a:t>48</a:t>
            </a:fld>
            <a:endParaRPr lang="en-US" dirty="0"/>
          </a:p>
        </p:txBody>
      </p:sp>
    </p:spTree>
    <p:extLst>
      <p:ext uri="{BB962C8B-B14F-4D97-AF65-F5344CB8AC3E}">
        <p14:creationId xmlns:p14="http://schemas.microsoft.com/office/powerpoint/2010/main" val="560928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552E739-A1E9-4C00-B798-E6F618CBE788}" type="slidenum">
              <a:rPr lang="en-US" smtClean="0"/>
              <a:t>49</a:t>
            </a:fld>
            <a:endParaRPr lang="en-US" dirty="0"/>
          </a:p>
        </p:txBody>
      </p:sp>
    </p:spTree>
    <p:extLst>
      <p:ext uri="{BB962C8B-B14F-4D97-AF65-F5344CB8AC3E}">
        <p14:creationId xmlns:p14="http://schemas.microsoft.com/office/powerpoint/2010/main" val="3247124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552E739-A1E9-4C00-B798-E6F618CBE788}" type="slidenum">
              <a:rPr lang="en-US" smtClean="0"/>
              <a:t>50</a:t>
            </a:fld>
            <a:endParaRPr lang="en-US" dirty="0"/>
          </a:p>
        </p:txBody>
      </p:sp>
    </p:spTree>
    <p:extLst>
      <p:ext uri="{BB962C8B-B14F-4D97-AF65-F5344CB8AC3E}">
        <p14:creationId xmlns:p14="http://schemas.microsoft.com/office/powerpoint/2010/main" val="3706006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552E739-A1E9-4C00-B798-E6F618CBE788}" type="slidenum">
              <a:rPr lang="en-US" smtClean="0"/>
              <a:t>51</a:t>
            </a:fld>
            <a:endParaRPr lang="en-US" dirty="0"/>
          </a:p>
        </p:txBody>
      </p:sp>
    </p:spTree>
    <p:extLst>
      <p:ext uri="{BB962C8B-B14F-4D97-AF65-F5344CB8AC3E}">
        <p14:creationId xmlns:p14="http://schemas.microsoft.com/office/powerpoint/2010/main" val="46280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552E739-A1E9-4C00-B798-E6F618CBE788}" type="slidenum">
              <a:rPr lang="en-US" smtClean="0"/>
              <a:t>52</a:t>
            </a:fld>
            <a:endParaRPr lang="en-US" dirty="0"/>
          </a:p>
        </p:txBody>
      </p:sp>
    </p:spTree>
    <p:extLst>
      <p:ext uri="{BB962C8B-B14F-4D97-AF65-F5344CB8AC3E}">
        <p14:creationId xmlns:p14="http://schemas.microsoft.com/office/powerpoint/2010/main" val="3836727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9894C-C3A3-4CB5-A724-065B9919D519}" type="slidenum">
              <a:rPr lang="en-US" smtClean="0"/>
              <a:t>57</a:t>
            </a:fld>
            <a:endParaRPr lang="en-US" dirty="0"/>
          </a:p>
        </p:txBody>
      </p:sp>
    </p:spTree>
    <p:extLst>
      <p:ext uri="{BB962C8B-B14F-4D97-AF65-F5344CB8AC3E}">
        <p14:creationId xmlns:p14="http://schemas.microsoft.com/office/powerpoint/2010/main" val="499455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Family Educational Rights &amp; Privacy Act</a:t>
            </a:r>
          </a:p>
          <a:p>
            <a:r>
              <a:rPr lang="en-US"/>
              <a:t>AKA </a:t>
            </a:r>
            <a:r>
              <a:rPr lang="en-US" err="1"/>
              <a:t>Ferpa</a:t>
            </a:r>
            <a:endParaRPr lang="en-US"/>
          </a:p>
          <a:p>
            <a:r>
              <a:rPr lang="en-US"/>
              <a:t>Big shift for parents – No longer automatically informed of things that are going on with your student</a:t>
            </a:r>
          </a:p>
          <a:p>
            <a:r>
              <a:rPr lang="en-US"/>
              <a:t>There is an “Authorization to Release Academic Records”</a:t>
            </a:r>
          </a:p>
          <a:p>
            <a:r>
              <a:rPr lang="en-US"/>
              <a:t>Discuss with your students</a:t>
            </a:r>
          </a:p>
        </p:txBody>
      </p:sp>
      <p:sp>
        <p:nvSpPr>
          <p:cNvPr id="4" name="Slide Number Placeholder 3"/>
          <p:cNvSpPr>
            <a:spLocks noGrp="1"/>
          </p:cNvSpPr>
          <p:nvPr>
            <p:ph type="sldNum" sz="quarter" idx="5"/>
          </p:nvPr>
        </p:nvSpPr>
        <p:spPr/>
        <p:txBody>
          <a:bodyPr/>
          <a:lstStyle/>
          <a:p>
            <a:fld id="{AED345DC-3AB0-4B64-88E3-9C6677143E17}" type="slidenum">
              <a:rPr lang="en-US" smtClean="0"/>
              <a:t>14</a:t>
            </a:fld>
            <a:endParaRPr lang="en-US"/>
          </a:p>
        </p:txBody>
      </p:sp>
    </p:spTree>
    <p:extLst>
      <p:ext uri="{BB962C8B-B14F-4D97-AF65-F5344CB8AC3E}">
        <p14:creationId xmlns:p14="http://schemas.microsoft.com/office/powerpoint/2010/main" val="244804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WSU has assigned advisors in majors, minors, special programs </a:t>
            </a:r>
          </a:p>
          <a:p>
            <a:r>
              <a:rPr lang="en-US"/>
              <a:t>Also has supplemental advisors – pre-health</a:t>
            </a:r>
            <a:endParaRPr lang="en-US">
              <a:cs typeface="Calibri"/>
            </a:endParaRPr>
          </a:p>
          <a:p>
            <a:r>
              <a:rPr lang="en-US"/>
              <a:t>We are a resource throughout their academic journey in many regions including planning classes, creating connections on the campus, etc.</a:t>
            </a:r>
            <a:endParaRPr lang="en-US">
              <a:cs typeface="Calibri"/>
            </a:endParaRPr>
          </a:p>
          <a:p>
            <a:r>
              <a:rPr lang="en-US"/>
              <a:t>An academic advisor has already reached out to your student, providing course recommendations and answering any follow up questions</a:t>
            </a:r>
            <a:endParaRPr lang="en-US">
              <a:cs typeface="Calibri"/>
            </a:endParaRPr>
          </a:p>
          <a:p>
            <a:r>
              <a:rPr lang="en-US"/>
              <a:t>We want students to connect with us too – Find assigned advisor on </a:t>
            </a:r>
            <a:r>
              <a:rPr lang="en-US" err="1"/>
              <a:t>Degreeworks</a:t>
            </a:r>
            <a:r>
              <a:rPr lang="en-US"/>
              <a:t>, and use STARS </a:t>
            </a:r>
            <a:endParaRPr lang="en-US">
              <a:cs typeface="Calibri"/>
            </a:endParaRPr>
          </a:p>
          <a:p>
            <a:r>
              <a:rPr lang="en-US"/>
              <a:t>Expect to meet once a semester, starting this fall</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AED345DC-3AB0-4B64-88E3-9C6677143E17}" type="slidenum">
              <a:rPr lang="en-US" smtClean="0"/>
              <a:t>15</a:t>
            </a:fld>
            <a:endParaRPr lang="en-US"/>
          </a:p>
        </p:txBody>
      </p:sp>
    </p:spTree>
    <p:extLst>
      <p:ext uri="{BB962C8B-B14F-4D97-AF65-F5344CB8AC3E}">
        <p14:creationId xmlns:p14="http://schemas.microsoft.com/office/powerpoint/2010/main" val="266346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++Animations++</a:t>
            </a:r>
          </a:p>
          <a:p>
            <a:r>
              <a:rPr lang="en-US"/>
              <a:t>Every degree at WSU has these 3 things</a:t>
            </a:r>
          </a:p>
          <a:p>
            <a:r>
              <a:rPr lang="en-US"/>
              <a:t>Minimum of 120 credits – some students do have more at graduation</a:t>
            </a:r>
          </a:p>
          <a:p>
            <a:r>
              <a:rPr lang="en-US"/>
              <a:t>Major – deep area of study and specialization</a:t>
            </a:r>
          </a:p>
          <a:p>
            <a:r>
              <a:rPr lang="en-US"/>
              <a:t>     Some students will also have a second major, or minor, or honors college requirements, or will be working on classes for a professional pathway like medicine</a:t>
            </a:r>
          </a:p>
          <a:p>
            <a:r>
              <a:rPr lang="en-US"/>
              <a:t>General education – broken into two types: competencies (skills that all college educated students should master like English, math and public speaking) and Inquiry Areas (topics that add breadth to the degree)</a:t>
            </a:r>
            <a:endParaRPr lang="en-US">
              <a:cs typeface="Calibri"/>
            </a:endParaRPr>
          </a:p>
          <a:p>
            <a:r>
              <a:rPr lang="en-US">
                <a:cs typeface="Calibri"/>
              </a:rPr>
              <a:t>Ged ed helps your students diversify their skills and areas of knowledge beyond their major; create a foundation for life long learning; can help an undecided student explore possible majors; build transferrable skills valued by employers like strong written and oral communication, problem solving, strong work ethic </a:t>
            </a:r>
          </a:p>
        </p:txBody>
      </p:sp>
      <p:sp>
        <p:nvSpPr>
          <p:cNvPr id="4" name="Slide Number Placeholder 3"/>
          <p:cNvSpPr>
            <a:spLocks noGrp="1"/>
          </p:cNvSpPr>
          <p:nvPr>
            <p:ph type="sldNum" sz="quarter" idx="5"/>
          </p:nvPr>
        </p:nvSpPr>
        <p:spPr/>
        <p:txBody>
          <a:bodyPr/>
          <a:lstStyle/>
          <a:p>
            <a:fld id="{AED345DC-3AB0-4B64-88E3-9C6677143E17}" type="slidenum">
              <a:rPr lang="en-US" smtClean="0"/>
              <a:t>16</a:t>
            </a:fld>
            <a:endParaRPr lang="en-US"/>
          </a:p>
        </p:txBody>
      </p:sp>
    </p:spTree>
    <p:extLst>
      <p:ext uri="{BB962C8B-B14F-4D97-AF65-F5344CB8AC3E}">
        <p14:creationId xmlns:p14="http://schemas.microsoft.com/office/powerpoint/2010/main" val="150833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your students may have registered before today</a:t>
            </a:r>
          </a:p>
          <a:p>
            <a:r>
              <a:rPr lang="en-US"/>
              <a:t>Majority of them will be spending time this am working with advisors to get their fall schedule organized</a:t>
            </a:r>
            <a:endParaRPr lang="en-US">
              <a:cs typeface="Calibri"/>
            </a:endParaRPr>
          </a:p>
          <a:p>
            <a:r>
              <a:rPr lang="en-US"/>
              <a:t>This is what a typical schedule will look like</a:t>
            </a:r>
            <a:endParaRPr lang="en-US">
              <a:cs typeface="Calibri"/>
            </a:endParaRPr>
          </a:p>
          <a:p>
            <a:r>
              <a:rPr lang="en-US"/>
              <a:t>They are beginning to build their relationship with an advisor, creating connections that will support their strong transition to WSU in the fall</a:t>
            </a:r>
            <a:endParaRPr lang="en-US">
              <a:cs typeface="Calibri"/>
            </a:endParaRPr>
          </a:p>
          <a:p>
            <a:r>
              <a:rPr lang="en-US"/>
              <a:t>IF they reach out today to ask you questions – What should I take – Please remind them that there are people to help, to ask an advisor or Orientation leader for support</a:t>
            </a:r>
            <a:endParaRPr lang="en-US">
              <a:cs typeface="Calibri"/>
            </a:endParaRPr>
          </a:p>
          <a:p>
            <a:r>
              <a:rPr lang="en-US">
                <a:cs typeface="Calibri"/>
              </a:rPr>
              <a:t>If your student expects to receive AP/IB/Transfer credit – please understand that they should register as directed today and change later after results are in</a:t>
            </a:r>
          </a:p>
          <a:p>
            <a:r>
              <a:rPr lang="en-US">
                <a:cs typeface="Calibri"/>
              </a:rPr>
              <a:t>There is time in the afternoon to Ask an Advisor. This is a chance for quick questions about schedules, next steps, clarifications. Advisors are available throughout the summer answering emails</a:t>
            </a:r>
          </a:p>
        </p:txBody>
      </p:sp>
      <p:sp>
        <p:nvSpPr>
          <p:cNvPr id="4" name="Slide Number Placeholder 3"/>
          <p:cNvSpPr>
            <a:spLocks noGrp="1"/>
          </p:cNvSpPr>
          <p:nvPr>
            <p:ph type="sldNum" sz="quarter" idx="5"/>
          </p:nvPr>
        </p:nvSpPr>
        <p:spPr/>
        <p:txBody>
          <a:bodyPr/>
          <a:lstStyle/>
          <a:p>
            <a:fld id="{AED345DC-3AB0-4B64-88E3-9C6677143E17}" type="slidenum">
              <a:rPr lang="en-US" smtClean="0"/>
              <a:t>17</a:t>
            </a:fld>
            <a:endParaRPr lang="en-US"/>
          </a:p>
        </p:txBody>
      </p:sp>
    </p:spTree>
    <p:extLst>
      <p:ext uri="{BB962C8B-B14F-4D97-AF65-F5344CB8AC3E}">
        <p14:creationId xmlns:p14="http://schemas.microsoft.com/office/powerpoint/2010/main" val="911923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Express your love – be there for them, remind them that you support them no matter what</a:t>
            </a:r>
            <a:endParaRPr lang="en-US"/>
          </a:p>
          <a:p>
            <a:pPr marL="171450" indent="-171450">
              <a:buFont typeface="Arial"/>
              <a:buChar char="•"/>
            </a:pPr>
            <a:r>
              <a:rPr lang="en-US">
                <a:cs typeface="Calibri"/>
              </a:rPr>
              <a:t>Say "That sounds tough. Is there anything I can do to help?" </a:t>
            </a:r>
            <a:endParaRPr lang="en-US">
              <a:ea typeface="Calibri" panose="020F0502020204030204"/>
              <a:cs typeface="Calibri"/>
            </a:endParaRPr>
          </a:p>
          <a:p>
            <a:pPr marL="628650" lvl="1" indent="-171450">
              <a:buFont typeface="Arial"/>
              <a:buChar char="•"/>
            </a:pPr>
            <a:r>
              <a:rPr lang="en-US">
                <a:cs typeface="Calibri"/>
              </a:rPr>
              <a:t>This approach gives your student space to vent if that's all they need</a:t>
            </a:r>
            <a:endParaRPr lang="en-US">
              <a:ea typeface="Calibri"/>
              <a:cs typeface="Calibri"/>
            </a:endParaRPr>
          </a:p>
          <a:p>
            <a:pPr marL="628650" lvl="1" indent="-171450">
              <a:buFont typeface="Arial"/>
              <a:buChar char="•"/>
            </a:pPr>
            <a:r>
              <a:rPr lang="en-US">
                <a:cs typeface="Calibri"/>
              </a:rPr>
              <a:t>It also gives your students the responsibility for the problem-solving </a:t>
            </a:r>
          </a:p>
          <a:p>
            <a:pPr marL="628650" lvl="1" indent="-171450">
              <a:buFont typeface="Arial"/>
              <a:buChar char="•"/>
            </a:pPr>
            <a:r>
              <a:rPr lang="en-US">
                <a:cs typeface="Calibri"/>
              </a:rPr>
              <a:t>Remember – they are emerging adults – need to learn to do this!</a:t>
            </a:r>
            <a:endParaRPr lang="en-US">
              <a:ea typeface="Calibri"/>
              <a:cs typeface="Calibri"/>
            </a:endParaRPr>
          </a:p>
          <a:p>
            <a:pPr indent="-171450">
              <a:buFont typeface="Arial"/>
              <a:buChar char="•"/>
            </a:pPr>
            <a:r>
              <a:rPr lang="en-US">
                <a:cs typeface="Calibri"/>
              </a:rPr>
              <a:t>Reframe situations – help to make perspectives positive if needed</a:t>
            </a:r>
          </a:p>
          <a:p>
            <a:pPr marL="171450" indent="-171450">
              <a:buFont typeface="Arial"/>
              <a:buChar char="•"/>
            </a:pPr>
            <a:r>
              <a:rPr lang="en-US">
                <a:cs typeface="Calibri"/>
              </a:rPr>
              <a:t>Encourage a big picture view – help your students see situations in the larger context, provide them with examples of challenges they have overcome before</a:t>
            </a:r>
          </a:p>
          <a:p>
            <a:pPr marL="171450" indent="-171450">
              <a:buFont typeface="Arial"/>
              <a:buChar char="•"/>
            </a:pPr>
            <a:r>
              <a:rPr lang="en-US">
                <a:cs typeface="Calibri"/>
              </a:rPr>
              <a:t>Guide problem solving, don't do it for them – ask questions to help your student ID the problem, develop a list of pros/cons of possible solutions, remind them of resources available both on and off campus if needed </a:t>
            </a:r>
          </a:p>
          <a:p>
            <a:endParaRPr lang="en-US">
              <a:cs typeface="Calibri"/>
            </a:endParaRPr>
          </a:p>
        </p:txBody>
      </p:sp>
      <p:sp>
        <p:nvSpPr>
          <p:cNvPr id="4" name="Slide Number Placeholder 3"/>
          <p:cNvSpPr>
            <a:spLocks noGrp="1"/>
          </p:cNvSpPr>
          <p:nvPr>
            <p:ph type="sldNum" sz="quarter" idx="5"/>
          </p:nvPr>
        </p:nvSpPr>
        <p:spPr/>
        <p:txBody>
          <a:bodyPr/>
          <a:lstStyle/>
          <a:p>
            <a:fld id="{AED345DC-3AB0-4B64-88E3-9C6677143E17}" type="slidenum">
              <a:rPr lang="en-US" smtClean="0"/>
              <a:t>18</a:t>
            </a:fld>
            <a:endParaRPr lang="en-US"/>
          </a:p>
        </p:txBody>
      </p:sp>
    </p:spTree>
    <p:extLst>
      <p:ext uri="{BB962C8B-B14F-4D97-AF65-F5344CB8AC3E}">
        <p14:creationId xmlns:p14="http://schemas.microsoft.com/office/powerpoint/2010/main" val="2427601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09575" y="698500"/>
            <a:ext cx="6203950" cy="3490913"/>
          </a:xfrm>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15B80C-9170-495A-B7A4-6E7863A66260}" type="slidenum">
              <a:rPr lang="en-US"/>
              <a:pPr/>
              <a:t>24</a:t>
            </a:fld>
            <a:endParaRPr lang="en-US" dirty="0"/>
          </a:p>
        </p:txBody>
      </p:sp>
    </p:spTree>
    <p:extLst>
      <p:ext uri="{BB962C8B-B14F-4D97-AF65-F5344CB8AC3E}">
        <p14:creationId xmlns:p14="http://schemas.microsoft.com/office/powerpoint/2010/main" val="86938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D19604F-94AF-48BA-9CC9-A136F91F15F6}" type="slidenum">
              <a:rPr lang="en-US" smtClean="0"/>
              <a:pPr>
                <a:defRPr/>
              </a:pPr>
              <a:t>25</a:t>
            </a:fld>
            <a:endParaRPr lang="en-US" dirty="0"/>
          </a:p>
        </p:txBody>
      </p:sp>
    </p:spTree>
    <p:extLst>
      <p:ext uri="{BB962C8B-B14F-4D97-AF65-F5344CB8AC3E}">
        <p14:creationId xmlns:p14="http://schemas.microsoft.com/office/powerpoint/2010/main" val="188891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409575" y="698500"/>
            <a:ext cx="6203950" cy="3490913"/>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58980E-1397-4974-984F-3CCD27FA80A0}" type="slidenum">
              <a:rPr lang="en-US"/>
              <a:pPr/>
              <a:t>26</a:t>
            </a:fld>
            <a:endParaRPr lang="en-US" dirty="0"/>
          </a:p>
        </p:txBody>
      </p:sp>
    </p:spTree>
    <p:extLst>
      <p:ext uri="{BB962C8B-B14F-4D97-AF65-F5344CB8AC3E}">
        <p14:creationId xmlns:p14="http://schemas.microsoft.com/office/powerpoint/2010/main" val="447324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78999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850060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904242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68134" y="1981200"/>
            <a:ext cx="3903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74467" y="1981200"/>
            <a:ext cx="3903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315554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6952" y="231776"/>
            <a:ext cx="2660649" cy="5864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5001" y="231776"/>
            <a:ext cx="7778751" cy="5864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37759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78999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2373AF-25A5-7F4D-BE76-0D04B06EC3AC}"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118459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315554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37759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2373AF-25A5-7F4D-BE76-0D04B06EC3AC}"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118459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2373AF-25A5-7F4D-BE76-0D04B06EC3AC}" type="datetimeFigureOut">
              <a:rPr lang="en-US" smtClean="0"/>
              <a:t>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018723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2373AF-25A5-7F4D-BE76-0D04B06EC3AC}" type="datetimeFigureOut">
              <a:rPr lang="en-US" smtClean="0"/>
              <a:t>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939877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2373AF-25A5-7F4D-BE76-0D04B06EC3AC}" type="datetimeFigureOut">
              <a:rPr lang="en-US" smtClean="0"/>
              <a:t>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42559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2373AF-25A5-7F4D-BE76-0D04B06EC3AC}"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774551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2373AF-25A5-7F4D-BE76-0D04B06EC3AC}"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641599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850060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2373AF-25A5-7F4D-BE76-0D04B06EC3AC}"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90424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2373AF-25A5-7F4D-BE76-0D04B06EC3AC}" type="datetimeFigureOut">
              <a:rPr lang="en-US" smtClean="0"/>
              <a:t>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018723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413583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2873248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445328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2128791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2086966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337508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1689282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483247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2091571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316996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2373AF-25A5-7F4D-BE76-0D04B06EC3AC}" type="datetimeFigureOut">
              <a:rPr lang="en-US" smtClean="0"/>
              <a:t>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9398775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6C5D2-DA1E-49A6-BF61-DAE98F4F4A7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5B87FC-77ED-4E12-B681-0592AF689F25}" type="slidenum">
              <a:rPr lang="en-US" smtClean="0"/>
              <a:t>‹#›</a:t>
            </a:fld>
            <a:endParaRPr lang="en-US" dirty="0"/>
          </a:p>
        </p:txBody>
      </p:sp>
    </p:spTree>
    <p:extLst>
      <p:ext uri="{BB962C8B-B14F-4D97-AF65-F5344CB8AC3E}">
        <p14:creationId xmlns:p14="http://schemas.microsoft.com/office/powerpoint/2010/main" val="374739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8611569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a:t>20XX</a:t>
            </a:r>
            <a:endParaRPr lang="en-US" dirty="0"/>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0361079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endParaRPr lang="en-US" dirty="0"/>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a:lstStyle>
            <a:lvl1pPr>
              <a:defRPr sz="900"/>
            </a:lvl1pPr>
          </a:lstStyle>
          <a:p>
            <a:pPr algn="l"/>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4880157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907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1698422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a:t>20XX</a:t>
            </a:r>
            <a:endParaRPr lang="en-US" dirty="0"/>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1987588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539215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a:t>20XX</a:t>
            </a:r>
            <a:endParaRPr lang="en-US" dirty="0"/>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88664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2114074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2373AF-25A5-7F4D-BE76-0D04B06EC3AC}" type="datetimeFigureOut">
              <a:rPr lang="en-US" smtClean="0"/>
              <a:t>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4255902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endParaRPr lang="en-US"/>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70236579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1735074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Quadran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495A4C6-232E-4A1A-B575-7EF7F414FDF6}"/>
              </a:ext>
            </a:extLst>
          </p:cNvPr>
          <p:cNvSpPr>
            <a:spLocks noGrp="1"/>
          </p:cNvSpPr>
          <p:nvPr>
            <p:ph type="title" hasCustomPrompt="1"/>
          </p:nvPr>
        </p:nvSpPr>
        <p:spPr>
          <a:xfrm>
            <a:off x="838200" y="365125"/>
            <a:ext cx="10515600" cy="1325563"/>
          </a:xfrm>
        </p:spPr>
        <p:txBody>
          <a:bodyPr>
            <a:normAutofit/>
          </a:bodyPr>
          <a:lstStyle>
            <a:lvl1pPr algn="l">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24" name="Straight Connector 23">
            <a:extLst>
              <a:ext uri="{FF2B5EF4-FFF2-40B4-BE49-F238E27FC236}">
                <a16:creationId xmlns:a16="http://schemas.microsoft.com/office/drawing/2014/main" id="{DD194B4E-75F4-47BE-B171-9C64697AB920}"/>
              </a:ext>
              <a:ext uri="{C183D7F6-B498-43B3-948B-1728B52AA6E4}">
                <adec:decorative xmlns:adec="http://schemas.microsoft.com/office/drawing/2017/decorative" val="1"/>
              </a:ext>
            </a:extLst>
          </p:cNvPr>
          <p:cNvCxnSpPr>
            <a:cxnSpLocks/>
            <a:endCxn id="17" idx="1"/>
          </p:cNvCxnSpPr>
          <p:nvPr userDrawn="1"/>
        </p:nvCxnSpPr>
        <p:spPr>
          <a:xfrm>
            <a:off x="2315757" y="3774842"/>
            <a:ext cx="76246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FDA35F-76DF-4FDC-90C9-F9FEDF32270C}"/>
              </a:ext>
              <a:ext uri="{C183D7F6-B498-43B3-948B-1728B52AA6E4}">
                <adec:decorative xmlns:adec="http://schemas.microsoft.com/office/drawing/2017/decorative" val="1"/>
              </a:ext>
            </a:extLst>
          </p:cNvPr>
          <p:cNvCxnSpPr>
            <a:cxnSpLocks/>
          </p:cNvCxnSpPr>
          <p:nvPr userDrawn="1"/>
        </p:nvCxnSpPr>
        <p:spPr>
          <a:xfrm flipV="1">
            <a:off x="6096000" y="2091972"/>
            <a:ext cx="4678" cy="337681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2B4C6F7E-40F0-42B1-AFE0-D3C95660E0DC}"/>
              </a:ext>
            </a:extLst>
          </p:cNvPr>
          <p:cNvSpPr>
            <a:spLocks noGrp="1"/>
          </p:cNvSpPr>
          <p:nvPr>
            <p:ph type="body" sz="quarter" idx="15" hasCustomPrompt="1"/>
          </p:nvPr>
        </p:nvSpPr>
        <p:spPr>
          <a:xfrm>
            <a:off x="5242517" y="1599947"/>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8" name="Text Placeholder 14">
            <a:extLst>
              <a:ext uri="{FF2B5EF4-FFF2-40B4-BE49-F238E27FC236}">
                <a16:creationId xmlns:a16="http://schemas.microsoft.com/office/drawing/2014/main" id="{42EE46E3-709F-4AE9-AECE-FD647B6DCFDE}"/>
              </a:ext>
            </a:extLst>
          </p:cNvPr>
          <p:cNvSpPr>
            <a:spLocks noGrp="1"/>
          </p:cNvSpPr>
          <p:nvPr>
            <p:ph type="body" sz="quarter" idx="20" hasCustomPrompt="1"/>
          </p:nvPr>
        </p:nvSpPr>
        <p:spPr>
          <a:xfrm>
            <a:off x="3738732" y="2378452"/>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6" name="Text Placeholder 14">
            <a:extLst>
              <a:ext uri="{FF2B5EF4-FFF2-40B4-BE49-F238E27FC236}">
                <a16:creationId xmlns:a16="http://schemas.microsoft.com/office/drawing/2014/main" id="{3194FB4F-01AC-4A0E-BBE2-CF2B69F6FAC0}"/>
              </a:ext>
            </a:extLst>
          </p:cNvPr>
          <p:cNvSpPr>
            <a:spLocks noGrp="1"/>
          </p:cNvSpPr>
          <p:nvPr>
            <p:ph type="body" sz="quarter" idx="26" hasCustomPrompt="1"/>
          </p:nvPr>
        </p:nvSpPr>
        <p:spPr>
          <a:xfrm>
            <a:off x="7522269" y="2169263"/>
            <a:ext cx="1706965" cy="1048575"/>
          </a:xfrm>
          <a:prstGeom prst="rect">
            <a:avLst/>
          </a:prstGeom>
        </p:spPr>
        <p:txBody>
          <a:bodyPr anchor="ctr">
            <a:noAutofit/>
          </a:bodyPr>
          <a:lstStyle>
            <a:lvl1pPr marL="0" indent="0" algn="ctr">
              <a:lnSpc>
                <a:spcPct val="100000"/>
              </a:lnSpc>
              <a:buNone/>
              <a:defRPr sz="1400" b="1" cap="all" spc="0" baseline="0">
                <a:solidFill>
                  <a:schemeClr val="tx1"/>
                </a:solidFill>
                <a:latin typeface="+mn-lt"/>
              </a:defRPr>
            </a:lvl1pPr>
          </a:lstStyle>
          <a:p>
            <a:pPr lvl="0"/>
            <a:r>
              <a:rPr lang="en-US"/>
              <a:t>Click to add name</a:t>
            </a:r>
          </a:p>
        </p:txBody>
      </p:sp>
      <p:sp>
        <p:nvSpPr>
          <p:cNvPr id="23" name="Text Placeholder 14">
            <a:extLst>
              <a:ext uri="{FF2B5EF4-FFF2-40B4-BE49-F238E27FC236}">
                <a16:creationId xmlns:a16="http://schemas.microsoft.com/office/drawing/2014/main" id="{8E76F955-6B23-4972-8E86-603F19ECF6C5}"/>
              </a:ext>
            </a:extLst>
          </p:cNvPr>
          <p:cNvSpPr>
            <a:spLocks noGrp="1"/>
          </p:cNvSpPr>
          <p:nvPr>
            <p:ph type="body" sz="quarter" idx="25" hasCustomPrompt="1"/>
          </p:nvPr>
        </p:nvSpPr>
        <p:spPr>
          <a:xfrm>
            <a:off x="921894" y="3528829"/>
            <a:ext cx="1393863"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7" name="Text Placeholder 14">
            <a:extLst>
              <a:ext uri="{FF2B5EF4-FFF2-40B4-BE49-F238E27FC236}">
                <a16:creationId xmlns:a16="http://schemas.microsoft.com/office/drawing/2014/main" id="{DDA77547-4FF4-4B15-96F1-DC9B00175B43}"/>
              </a:ext>
            </a:extLst>
          </p:cNvPr>
          <p:cNvSpPr>
            <a:spLocks noGrp="1"/>
          </p:cNvSpPr>
          <p:nvPr>
            <p:ph type="body" sz="quarter" idx="19" hasCustomPrompt="1"/>
          </p:nvPr>
        </p:nvSpPr>
        <p:spPr>
          <a:xfrm>
            <a:off x="9940449" y="3528829"/>
            <a:ext cx="1380681"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6E6B6915-DFCC-44EB-9C61-6B7725D1B794}"/>
              </a:ext>
            </a:extLst>
          </p:cNvPr>
          <p:cNvSpPr>
            <a:spLocks noGrp="1"/>
          </p:cNvSpPr>
          <p:nvPr>
            <p:ph type="body" sz="quarter" idx="22" hasCustomPrompt="1"/>
          </p:nvPr>
        </p:nvSpPr>
        <p:spPr>
          <a:xfrm>
            <a:off x="2637747" y="4634331"/>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9" name="Text Placeholder 14">
            <a:extLst>
              <a:ext uri="{FF2B5EF4-FFF2-40B4-BE49-F238E27FC236}">
                <a16:creationId xmlns:a16="http://schemas.microsoft.com/office/drawing/2014/main" id="{6718CC56-7B04-41D0-A320-CCCDC20D7615}"/>
              </a:ext>
            </a:extLst>
          </p:cNvPr>
          <p:cNvSpPr>
            <a:spLocks noGrp="1"/>
          </p:cNvSpPr>
          <p:nvPr>
            <p:ph type="body" sz="quarter" idx="21" hasCustomPrompt="1"/>
          </p:nvPr>
        </p:nvSpPr>
        <p:spPr>
          <a:xfrm>
            <a:off x="4175224" y="4459860"/>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1" name="Text Placeholder 14">
            <a:extLst>
              <a:ext uri="{FF2B5EF4-FFF2-40B4-BE49-F238E27FC236}">
                <a16:creationId xmlns:a16="http://schemas.microsoft.com/office/drawing/2014/main" id="{778E1C09-B7DB-4CE7-A5B9-90BCF54448B8}"/>
              </a:ext>
            </a:extLst>
          </p:cNvPr>
          <p:cNvSpPr>
            <a:spLocks noGrp="1"/>
          </p:cNvSpPr>
          <p:nvPr>
            <p:ph type="body" sz="quarter" idx="23" hasCustomPrompt="1"/>
          </p:nvPr>
        </p:nvSpPr>
        <p:spPr>
          <a:xfrm>
            <a:off x="6552714" y="4321788"/>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6" name="Text Placeholder 14">
            <a:extLst>
              <a:ext uri="{FF2B5EF4-FFF2-40B4-BE49-F238E27FC236}">
                <a16:creationId xmlns:a16="http://schemas.microsoft.com/office/drawing/2014/main" id="{7CFA026C-42CE-4C20-9DDE-417FDF6CB43D}"/>
              </a:ext>
            </a:extLst>
          </p:cNvPr>
          <p:cNvSpPr>
            <a:spLocks noGrp="1"/>
          </p:cNvSpPr>
          <p:nvPr>
            <p:ph type="body" sz="quarter" idx="17" hasCustomPrompt="1"/>
          </p:nvPr>
        </p:nvSpPr>
        <p:spPr>
          <a:xfrm>
            <a:off x="5242517" y="5468790"/>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2" name="Text Placeholder 14">
            <a:extLst>
              <a:ext uri="{FF2B5EF4-FFF2-40B4-BE49-F238E27FC236}">
                <a16:creationId xmlns:a16="http://schemas.microsoft.com/office/drawing/2014/main" id="{0AFAA95F-1461-496C-BAB4-D5D0594554FF}"/>
              </a:ext>
            </a:extLst>
          </p:cNvPr>
          <p:cNvSpPr>
            <a:spLocks noGrp="1"/>
          </p:cNvSpPr>
          <p:nvPr>
            <p:ph type="body" sz="quarter" idx="24" hasCustomPrompt="1"/>
          </p:nvPr>
        </p:nvSpPr>
        <p:spPr>
          <a:xfrm>
            <a:off x="7801857" y="5195673"/>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31" name="Date Placeholder 2">
            <a:extLst>
              <a:ext uri="{FF2B5EF4-FFF2-40B4-BE49-F238E27FC236}">
                <a16:creationId xmlns:a16="http://schemas.microsoft.com/office/drawing/2014/main" id="{B8C04945-62C9-4964-8891-6D30EA90D21A}"/>
              </a:ext>
            </a:extLst>
          </p:cNvPr>
          <p:cNvSpPr>
            <a:spLocks noGrp="1"/>
          </p:cNvSpPr>
          <p:nvPr>
            <p:ph type="dt" sz="half" idx="10"/>
          </p:nvPr>
        </p:nvSpPr>
        <p:spPr>
          <a:xfrm>
            <a:off x="838200" y="6356350"/>
            <a:ext cx="2743200" cy="365125"/>
          </a:xfrm>
        </p:spPr>
        <p:txBody>
          <a:bodyPr/>
          <a:lstStyle>
            <a:lvl1pPr>
              <a:defRPr sz="900"/>
            </a:lvl1pPr>
          </a:lstStyle>
          <a:p>
            <a:r>
              <a:rPr lang="en-US"/>
              <a:t>20XX</a:t>
            </a:r>
            <a:endParaRPr lang="en-US" dirty="0"/>
          </a:p>
        </p:txBody>
      </p:sp>
      <p:sp>
        <p:nvSpPr>
          <p:cNvPr id="32" name="Footer Placeholder 3">
            <a:extLst>
              <a:ext uri="{FF2B5EF4-FFF2-40B4-BE49-F238E27FC236}">
                <a16:creationId xmlns:a16="http://schemas.microsoft.com/office/drawing/2014/main" id="{51029B8B-F669-4889-98DD-901661178D55}"/>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33" name="Slide Number Placeholder 4">
            <a:extLst>
              <a:ext uri="{FF2B5EF4-FFF2-40B4-BE49-F238E27FC236}">
                <a16:creationId xmlns:a16="http://schemas.microsoft.com/office/drawing/2014/main" id="{7A0B84D6-438D-4B3B-B52C-6F5EC159BC73}"/>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7919991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endParaRPr lang="en-US" dirty="0"/>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81305282"/>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dirty="0"/>
              <a:t>Click icon to add chart</a:t>
            </a:r>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103016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a:t>20XX</a:t>
            </a:r>
            <a:endParaRPr lang="en-US" dirty="0"/>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373470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39084"/>
            <a:ext cx="10515600" cy="3695338"/>
          </a:xfrm>
        </p:spPr>
        <p:txBody>
          <a:bodyPr/>
          <a:lstStyle/>
          <a:p>
            <a:r>
              <a:rPr lang="en-US" dirty="0"/>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83724446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7878180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dirty="0"/>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1571881293"/>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49710609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2373AF-25A5-7F4D-BE76-0D04B06EC3AC}"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17745519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endParaRPr lang="en-US" dirty="0"/>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977362126"/>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a:t>20XX</a:t>
            </a:r>
            <a:endParaRPr lang="en-US" dirty="0"/>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161260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able">
    <p:bg>
      <p:bgRef idx="1001">
        <a:schemeClr val="bg1"/>
      </p:bgRef>
    </p:bg>
    <p:spTree>
      <p:nvGrpSpPr>
        <p:cNvPr id="1" name=""/>
        <p:cNvGrpSpPr/>
        <p:nvPr/>
      </p:nvGrpSpPr>
      <p:grpSpPr>
        <a:xfrm>
          <a:off x="0" y="0"/>
          <a:ext cx="0" cy="0"/>
          <a:chOff x="0" y="0"/>
          <a:chExt cx="0" cy="0"/>
        </a:xfrm>
      </p:grpSpPr>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dirty="0"/>
              <a:t>Click icon to add table</a:t>
            </a:r>
          </a:p>
        </p:txBody>
      </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972462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2373AF-25A5-7F4D-BE76-0D04B06EC3AC}"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F9C1F-DB74-1E4B-8839-30A600129FD3}" type="slidenum">
              <a:rPr lang="en-US" smtClean="0"/>
              <a:t>‹#›</a:t>
            </a:fld>
            <a:endParaRPr lang="en-US"/>
          </a:p>
        </p:txBody>
      </p:sp>
    </p:spTree>
    <p:extLst>
      <p:ext uri="{BB962C8B-B14F-4D97-AF65-F5344CB8AC3E}">
        <p14:creationId xmlns:p14="http://schemas.microsoft.com/office/powerpoint/2010/main" val="64159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373AF-25A5-7F4D-BE76-0D04B06EC3AC}" type="datetimeFigureOut">
              <a:rPr lang="en-US" smtClean="0"/>
              <a:t>6/9/2022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F9C1F-DB74-1E4B-8839-30A600129FD3}" type="slidenum">
              <a:rPr lang="en-US" smtClean="0"/>
              <a:t>‹#›</a:t>
            </a:fld>
            <a:endParaRPr lang="en-US"/>
          </a:p>
        </p:txBody>
      </p:sp>
    </p:spTree>
    <p:extLst>
      <p:ext uri="{BB962C8B-B14F-4D97-AF65-F5344CB8AC3E}">
        <p14:creationId xmlns:p14="http://schemas.microsoft.com/office/powerpoint/2010/main" val="133648607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87" r:id="rId5"/>
    <p:sldLayoutId id="2147483680" r:id="rId6"/>
    <p:sldLayoutId id="2147483676" r:id="rId7"/>
    <p:sldLayoutId id="2147483686" r:id="rId8"/>
    <p:sldLayoutId id="2147483685" r:id="rId9"/>
    <p:sldLayoutId id="2147483684"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p:cNvPicPr>
            <a:picLocks noChangeAspect="1" noChangeArrowheads="1"/>
          </p:cNvPicPr>
          <p:nvPr/>
        </p:nvPicPr>
        <p:blipFill>
          <a:blip r:embed="rId13" cstate="print"/>
          <a:srcRect/>
          <a:stretch>
            <a:fillRect/>
          </a:stretch>
        </p:blipFill>
        <p:spPr bwMode="auto">
          <a:xfrm>
            <a:off x="-71967" y="-261938"/>
            <a:ext cx="12335933" cy="7129463"/>
          </a:xfrm>
          <a:prstGeom prst="rect">
            <a:avLst/>
          </a:prstGeom>
          <a:noFill/>
          <a:ln w="9525">
            <a:noFill/>
            <a:miter lim="800000"/>
            <a:headEnd/>
            <a:tailEnd/>
          </a:ln>
        </p:spPr>
      </p:pic>
      <p:sp>
        <p:nvSpPr>
          <p:cNvPr id="1027" name="Rectangle 2"/>
          <p:cNvSpPr>
            <a:spLocks noGrp="1" noChangeArrowheads="1"/>
          </p:cNvSpPr>
          <p:nvPr>
            <p:ph type="title"/>
          </p:nvPr>
        </p:nvSpPr>
        <p:spPr bwMode="auto">
          <a:xfrm>
            <a:off x="635000" y="231776"/>
            <a:ext cx="10363200" cy="538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268133" y="1981200"/>
            <a:ext cx="8009467"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Lst>
  <p:txStyles>
    <p:titleStyle>
      <a:lvl1pPr algn="l" rtl="0" eaLnBrk="0" fontAlgn="base" hangingPunct="0">
        <a:spcBef>
          <a:spcPct val="0"/>
        </a:spcBef>
        <a:spcAft>
          <a:spcPct val="0"/>
        </a:spcAft>
        <a:defRPr sz="5000">
          <a:solidFill>
            <a:srgbClr val="CECB98"/>
          </a:solidFill>
          <a:latin typeface="+mj-lt"/>
          <a:ea typeface="+mj-ea"/>
          <a:cs typeface="+mj-cs"/>
        </a:defRPr>
      </a:lvl1pPr>
      <a:lvl2pPr algn="l" rtl="0" eaLnBrk="0" fontAlgn="base" hangingPunct="0">
        <a:spcBef>
          <a:spcPct val="0"/>
        </a:spcBef>
        <a:spcAft>
          <a:spcPct val="0"/>
        </a:spcAft>
        <a:defRPr sz="5000">
          <a:solidFill>
            <a:srgbClr val="CECB98"/>
          </a:solidFill>
          <a:latin typeface="1Stone Serif" charset="0"/>
        </a:defRPr>
      </a:lvl2pPr>
      <a:lvl3pPr algn="l" rtl="0" eaLnBrk="0" fontAlgn="base" hangingPunct="0">
        <a:spcBef>
          <a:spcPct val="0"/>
        </a:spcBef>
        <a:spcAft>
          <a:spcPct val="0"/>
        </a:spcAft>
        <a:defRPr sz="5000">
          <a:solidFill>
            <a:srgbClr val="CECB98"/>
          </a:solidFill>
          <a:latin typeface="1Stone Serif" charset="0"/>
        </a:defRPr>
      </a:lvl3pPr>
      <a:lvl4pPr algn="l" rtl="0" eaLnBrk="0" fontAlgn="base" hangingPunct="0">
        <a:spcBef>
          <a:spcPct val="0"/>
        </a:spcBef>
        <a:spcAft>
          <a:spcPct val="0"/>
        </a:spcAft>
        <a:defRPr sz="5000">
          <a:solidFill>
            <a:srgbClr val="CECB98"/>
          </a:solidFill>
          <a:latin typeface="1Stone Serif" charset="0"/>
        </a:defRPr>
      </a:lvl4pPr>
      <a:lvl5pPr algn="l" rtl="0" eaLnBrk="0" fontAlgn="base" hangingPunct="0">
        <a:spcBef>
          <a:spcPct val="0"/>
        </a:spcBef>
        <a:spcAft>
          <a:spcPct val="0"/>
        </a:spcAft>
        <a:defRPr sz="5000">
          <a:solidFill>
            <a:srgbClr val="CECB98"/>
          </a:solidFill>
          <a:latin typeface="1Stone Serif" charset="0"/>
        </a:defRPr>
      </a:lvl5pPr>
      <a:lvl6pPr marL="457200" algn="l" rtl="0" eaLnBrk="0" fontAlgn="base" hangingPunct="0">
        <a:spcBef>
          <a:spcPct val="0"/>
        </a:spcBef>
        <a:spcAft>
          <a:spcPct val="0"/>
        </a:spcAft>
        <a:defRPr sz="5000">
          <a:solidFill>
            <a:srgbClr val="CECB98"/>
          </a:solidFill>
          <a:latin typeface="1Stone Serif" charset="0"/>
        </a:defRPr>
      </a:lvl6pPr>
      <a:lvl7pPr marL="914400" algn="l" rtl="0" eaLnBrk="0" fontAlgn="base" hangingPunct="0">
        <a:spcBef>
          <a:spcPct val="0"/>
        </a:spcBef>
        <a:spcAft>
          <a:spcPct val="0"/>
        </a:spcAft>
        <a:defRPr sz="5000">
          <a:solidFill>
            <a:srgbClr val="CECB98"/>
          </a:solidFill>
          <a:latin typeface="1Stone Serif" charset="0"/>
        </a:defRPr>
      </a:lvl7pPr>
      <a:lvl8pPr marL="1371600" algn="l" rtl="0" eaLnBrk="0" fontAlgn="base" hangingPunct="0">
        <a:spcBef>
          <a:spcPct val="0"/>
        </a:spcBef>
        <a:spcAft>
          <a:spcPct val="0"/>
        </a:spcAft>
        <a:defRPr sz="5000">
          <a:solidFill>
            <a:srgbClr val="CECB98"/>
          </a:solidFill>
          <a:latin typeface="1Stone Serif" charset="0"/>
        </a:defRPr>
      </a:lvl8pPr>
      <a:lvl9pPr marL="1828800" algn="l" rtl="0" eaLnBrk="0" fontAlgn="base" hangingPunct="0">
        <a:spcBef>
          <a:spcPct val="0"/>
        </a:spcBef>
        <a:spcAft>
          <a:spcPct val="0"/>
        </a:spcAft>
        <a:defRPr sz="5000">
          <a:solidFill>
            <a:srgbClr val="CECB98"/>
          </a:solidFill>
          <a:latin typeface="1Stone Serif" charset="0"/>
        </a:defRPr>
      </a:lvl9pPr>
    </p:titleStyle>
    <p:bodyStyle>
      <a:lvl1pPr marL="342900" indent="-342900" algn="l" rtl="0" eaLnBrk="0" fontAlgn="base" hangingPunct="0">
        <a:spcBef>
          <a:spcPct val="20000"/>
        </a:spcBef>
        <a:spcAft>
          <a:spcPct val="0"/>
        </a:spcAft>
        <a:buClr>
          <a:srgbClr val="CECB98"/>
        </a:buClr>
        <a:buChar char="•"/>
        <a:defRPr sz="4800">
          <a:solidFill>
            <a:schemeClr val="bg1"/>
          </a:solidFill>
          <a:latin typeface="+mn-lt"/>
          <a:ea typeface="+mn-ea"/>
          <a:cs typeface="+mn-cs"/>
        </a:defRPr>
      </a:lvl1pPr>
      <a:lvl2pPr marL="742950" indent="-285750" algn="l" rtl="0" eaLnBrk="0" fontAlgn="base" hangingPunct="0">
        <a:spcBef>
          <a:spcPct val="20000"/>
        </a:spcBef>
        <a:spcAft>
          <a:spcPct val="0"/>
        </a:spcAft>
        <a:buClr>
          <a:srgbClr val="CECB98"/>
        </a:buClr>
        <a:buChar char="–"/>
        <a:defRPr sz="4000">
          <a:solidFill>
            <a:schemeClr val="bg1"/>
          </a:solidFill>
          <a:latin typeface="+mn-lt"/>
        </a:defRPr>
      </a:lvl2pPr>
      <a:lvl3pPr marL="1143000" indent="-228600" algn="l" rtl="0" eaLnBrk="0" fontAlgn="base" hangingPunct="0">
        <a:spcBef>
          <a:spcPct val="20000"/>
        </a:spcBef>
        <a:spcAft>
          <a:spcPct val="0"/>
        </a:spcAft>
        <a:buClr>
          <a:srgbClr val="CECB98"/>
        </a:buClr>
        <a:buChar char="•"/>
        <a:defRPr sz="3600">
          <a:solidFill>
            <a:schemeClr val="bg1"/>
          </a:solidFill>
          <a:latin typeface="+mn-lt"/>
        </a:defRPr>
      </a:lvl3pPr>
      <a:lvl4pPr marL="1600200" indent="-228600" algn="l" rtl="0" eaLnBrk="0" fontAlgn="base" hangingPunct="0">
        <a:spcBef>
          <a:spcPct val="20000"/>
        </a:spcBef>
        <a:spcAft>
          <a:spcPct val="0"/>
        </a:spcAft>
        <a:buClr>
          <a:srgbClr val="CECB98"/>
        </a:buClr>
        <a:buChar char="–"/>
        <a:defRPr sz="2600">
          <a:solidFill>
            <a:schemeClr val="bg1"/>
          </a:solidFill>
          <a:latin typeface="+mn-lt"/>
        </a:defRPr>
      </a:lvl4pPr>
      <a:lvl5pPr marL="2057400" indent="-228600" algn="l" rtl="0" eaLnBrk="0" fontAlgn="base" hangingPunct="0">
        <a:spcBef>
          <a:spcPct val="20000"/>
        </a:spcBef>
        <a:spcAft>
          <a:spcPct val="0"/>
        </a:spcAft>
        <a:buClr>
          <a:srgbClr val="CECB98"/>
        </a:buClr>
        <a:buChar char="»"/>
        <a:defRPr sz="2600">
          <a:solidFill>
            <a:schemeClr val="bg1"/>
          </a:solidFill>
          <a:latin typeface="+mn-lt"/>
        </a:defRPr>
      </a:lvl5pPr>
      <a:lvl6pPr marL="2514600" indent="-228600" algn="l" rtl="0" eaLnBrk="0" fontAlgn="base" hangingPunct="0">
        <a:spcBef>
          <a:spcPct val="20000"/>
        </a:spcBef>
        <a:spcAft>
          <a:spcPct val="0"/>
        </a:spcAft>
        <a:buClr>
          <a:srgbClr val="CECB98"/>
        </a:buClr>
        <a:buChar char="»"/>
        <a:defRPr sz="2600">
          <a:solidFill>
            <a:schemeClr val="bg1"/>
          </a:solidFill>
          <a:latin typeface="+mn-lt"/>
        </a:defRPr>
      </a:lvl6pPr>
      <a:lvl7pPr marL="2971800" indent="-228600" algn="l" rtl="0" eaLnBrk="0" fontAlgn="base" hangingPunct="0">
        <a:spcBef>
          <a:spcPct val="20000"/>
        </a:spcBef>
        <a:spcAft>
          <a:spcPct val="0"/>
        </a:spcAft>
        <a:buClr>
          <a:srgbClr val="CECB98"/>
        </a:buClr>
        <a:buChar char="»"/>
        <a:defRPr sz="2600">
          <a:solidFill>
            <a:schemeClr val="bg1"/>
          </a:solidFill>
          <a:latin typeface="+mn-lt"/>
        </a:defRPr>
      </a:lvl7pPr>
      <a:lvl8pPr marL="3429000" indent="-228600" algn="l" rtl="0" eaLnBrk="0" fontAlgn="base" hangingPunct="0">
        <a:spcBef>
          <a:spcPct val="20000"/>
        </a:spcBef>
        <a:spcAft>
          <a:spcPct val="0"/>
        </a:spcAft>
        <a:buClr>
          <a:srgbClr val="CECB98"/>
        </a:buClr>
        <a:buChar char="»"/>
        <a:defRPr sz="2600">
          <a:solidFill>
            <a:schemeClr val="bg1"/>
          </a:solidFill>
          <a:latin typeface="+mn-lt"/>
        </a:defRPr>
      </a:lvl8pPr>
      <a:lvl9pPr marL="3886200" indent="-228600" algn="l" rtl="0" eaLnBrk="0" fontAlgn="base" hangingPunct="0">
        <a:spcBef>
          <a:spcPct val="20000"/>
        </a:spcBef>
        <a:spcAft>
          <a:spcPct val="0"/>
        </a:spcAft>
        <a:buClr>
          <a:srgbClr val="CECB98"/>
        </a:buClr>
        <a:buChar char="»"/>
        <a:defRPr sz="2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65" r:id="rId4"/>
    <p:sldLayoutId id="2147483677" r:id="rId5"/>
    <p:sldLayoutId id="2147483678" r:id="rId6"/>
    <p:sldLayoutId id="2147483679" r:id="rId7"/>
    <p:sldLayoutId id="2147483666" r:id="rId8"/>
    <p:sldLayoutId id="2147483681" r:id="rId9"/>
    <p:sldLayoutId id="2147483660" r:id="rId10"/>
    <p:sldLayoutId id="2147483661" r:id="rId11"/>
    <p:sldLayoutId id="2147483662" r:id="rId12"/>
    <p:sldLayoutId id="2147483663" r:id="rId13"/>
    <p:sldLayoutId id="2147483664" r:id="rId14"/>
    <p:sldLayoutId id="214748366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373AF-25A5-7F4D-BE76-0D04B06EC3AC}" type="datetimeFigureOut">
              <a:rPr lang="en-US" smtClean="0"/>
              <a:t>6/9/2022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F9C1F-DB74-1E4B-8839-30A600129FD3}" type="slidenum">
              <a:rPr lang="en-US" smtClean="0"/>
              <a:t>‹#›</a:t>
            </a:fld>
            <a:endParaRPr lang="en-US"/>
          </a:p>
        </p:txBody>
      </p:sp>
    </p:spTree>
    <p:extLst>
      <p:ext uri="{BB962C8B-B14F-4D97-AF65-F5344CB8AC3E}">
        <p14:creationId xmlns:p14="http://schemas.microsoft.com/office/powerpoint/2010/main" val="13364860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6C5D2-DA1E-49A6-BF61-DAE98F4F4A73}" type="datetimeFigureOut">
              <a:rPr lang="en-US" smtClean="0"/>
              <a:t>6/9/2022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B87FC-77ED-4E12-B681-0592AF689F25}" type="slidenum">
              <a:rPr lang="en-US" smtClean="0"/>
              <a:t>‹#›</a:t>
            </a:fld>
            <a:endParaRPr lang="en-US" dirty="0"/>
          </a:p>
        </p:txBody>
      </p:sp>
    </p:spTree>
    <p:extLst>
      <p:ext uri="{BB962C8B-B14F-4D97-AF65-F5344CB8AC3E}">
        <p14:creationId xmlns:p14="http://schemas.microsoft.com/office/powerpoint/2010/main" val="3690359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1618064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A4_7CD23D30.xml"/><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A2_F15E82B4.xml"/><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www.caps.wayne.edu/"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hyperlink" Target="http://www.pngall.com/disabled-png" TargetMode="External"/><Relationship Id="rId2" Type="http://schemas.openxmlformats.org/officeDocument/2006/relationships/image" Target="../media/image48.png"/><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hyperlink" Target="mailto:studentdisability@wayne.edu" TargetMode="External"/><Relationship Id="rId7" Type="http://schemas.openxmlformats.org/officeDocument/2006/relationships/image" Target="../media/image47.png"/><Relationship Id="rId2" Type="http://schemas.openxmlformats.org/officeDocument/2006/relationships/hyperlink" Target="http://onhttps/wayne-accommodate.symplicity.com/public_accommodation/" TargetMode="External"/><Relationship Id="rId1" Type="http://schemas.openxmlformats.org/officeDocument/2006/relationships/slideLayout" Target="../slideLayouts/slideLayout6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hyperlink" Target="mailto:Ae4082@wayne.edu"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C PPT Template 16.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40725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B491-FD5F-D76E-D2DF-F109BE804469}"/>
              </a:ext>
            </a:extLst>
          </p:cNvPr>
          <p:cNvSpPr>
            <a:spLocks noGrp="1"/>
          </p:cNvSpPr>
          <p:nvPr>
            <p:ph type="title"/>
          </p:nvPr>
        </p:nvSpPr>
        <p:spPr/>
        <p:txBody>
          <a:bodyPr/>
          <a:lstStyle/>
          <a:p>
            <a:r>
              <a:rPr lang="en-US" dirty="0">
                <a:ea typeface="Calibri Light"/>
                <a:cs typeface="Calibri Light"/>
              </a:rPr>
              <a:t>Family Educational Rights and Privacy Act</a:t>
            </a:r>
            <a:endParaRPr lang="en-US" dirty="0"/>
          </a:p>
        </p:txBody>
      </p:sp>
      <p:sp>
        <p:nvSpPr>
          <p:cNvPr id="3" name="Text Placeholder 2">
            <a:extLst>
              <a:ext uri="{FF2B5EF4-FFF2-40B4-BE49-F238E27FC236}">
                <a16:creationId xmlns:a16="http://schemas.microsoft.com/office/drawing/2014/main" id="{F94C9B27-392A-626D-DD5D-8C9A1C430A66}"/>
              </a:ext>
            </a:extLst>
          </p:cNvPr>
          <p:cNvSpPr>
            <a:spLocks noGrp="1"/>
          </p:cNvSpPr>
          <p:nvPr>
            <p:ph idx="1"/>
          </p:nvPr>
        </p:nvSpPr>
        <p:spPr>
          <a:xfrm>
            <a:off x="838200" y="1825625"/>
            <a:ext cx="10515600" cy="2283053"/>
          </a:xfrm>
        </p:spPr>
        <p:txBody>
          <a:bodyPr vert="horz" lIns="91440" tIns="45720" rIns="91440" bIns="45720" rtlCol="0" anchor="t">
            <a:normAutofit/>
          </a:bodyPr>
          <a:lstStyle/>
          <a:p>
            <a:r>
              <a:rPr lang="en-US" dirty="0">
                <a:ea typeface="Calibri"/>
                <a:cs typeface="Calibri"/>
              </a:rPr>
              <a:t>Gives students the right to:</a:t>
            </a:r>
          </a:p>
          <a:p>
            <a:pPr lvl="1"/>
            <a:r>
              <a:rPr lang="en-US" dirty="0">
                <a:ea typeface="Calibri"/>
                <a:cs typeface="Calibri"/>
              </a:rPr>
              <a:t>inspect and review their education records</a:t>
            </a:r>
          </a:p>
          <a:p>
            <a:pPr lvl="1"/>
            <a:r>
              <a:rPr lang="en-US" dirty="0">
                <a:ea typeface="Calibri"/>
                <a:cs typeface="Calibri"/>
              </a:rPr>
              <a:t>request that the institution correct education records that the student believes are inaccurate or misleading</a:t>
            </a:r>
          </a:p>
          <a:p>
            <a:pPr lvl="1"/>
            <a:r>
              <a:rPr lang="en-US" b="1" dirty="0">
                <a:ea typeface="Calibri"/>
                <a:cs typeface="Calibri"/>
              </a:rPr>
              <a:t>control the disclosure of the student's education records</a:t>
            </a:r>
          </a:p>
        </p:txBody>
      </p:sp>
      <p:sp>
        <p:nvSpPr>
          <p:cNvPr id="4" name="TextBox 3">
            <a:extLst>
              <a:ext uri="{FF2B5EF4-FFF2-40B4-BE49-F238E27FC236}">
                <a16:creationId xmlns:a16="http://schemas.microsoft.com/office/drawing/2014/main" id="{8A65FB30-207A-DF7D-AD85-9F9BE343B7A1}"/>
              </a:ext>
            </a:extLst>
          </p:cNvPr>
          <p:cNvSpPr txBox="1"/>
          <p:nvPr/>
        </p:nvSpPr>
        <p:spPr>
          <a:xfrm>
            <a:off x="836468" y="4603172"/>
            <a:ext cx="97657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FERPA Acknowledgement Form &gt; </a:t>
            </a:r>
            <a:r>
              <a:rPr lang="en-US" sz="2400" b="1" dirty="0">
                <a:solidFill>
                  <a:srgbClr val="00594F"/>
                </a:solidFill>
              </a:rPr>
              <a:t>a.wayne.edu</a:t>
            </a:r>
            <a:r>
              <a:rPr lang="en-US" sz="2400" dirty="0"/>
              <a:t> &gt; type FERPA in the search bar</a:t>
            </a:r>
          </a:p>
        </p:txBody>
      </p:sp>
    </p:spTree>
    <p:extLst>
      <p:ext uri="{BB962C8B-B14F-4D97-AF65-F5344CB8AC3E}">
        <p14:creationId xmlns:p14="http://schemas.microsoft.com/office/powerpoint/2010/main" val="118325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67A0-67AF-4B63-AB87-E78EECAA5383}"/>
              </a:ext>
            </a:extLst>
          </p:cNvPr>
          <p:cNvSpPr>
            <a:spLocks noGrp="1"/>
          </p:cNvSpPr>
          <p:nvPr>
            <p:ph type="title"/>
          </p:nvPr>
        </p:nvSpPr>
        <p:spPr/>
        <p:txBody>
          <a:bodyPr/>
          <a:lstStyle/>
          <a:p>
            <a:r>
              <a:rPr lang="en-US" dirty="0"/>
              <a:t>Coming up next at Orientation	</a:t>
            </a:r>
          </a:p>
        </p:txBody>
      </p:sp>
      <p:sp>
        <p:nvSpPr>
          <p:cNvPr id="3" name="Text Placeholder 2">
            <a:extLst>
              <a:ext uri="{FF2B5EF4-FFF2-40B4-BE49-F238E27FC236}">
                <a16:creationId xmlns:a16="http://schemas.microsoft.com/office/drawing/2014/main" id="{F4D06CC7-630B-48AC-9E13-91C797A5C0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753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F64-5657-2E4E-3CE3-1A856F86CA31}"/>
              </a:ext>
            </a:extLst>
          </p:cNvPr>
          <p:cNvSpPr>
            <a:spLocks noGrp="1"/>
          </p:cNvSpPr>
          <p:nvPr>
            <p:ph type="title"/>
          </p:nvPr>
        </p:nvSpPr>
        <p:spPr/>
        <p:txBody>
          <a:bodyPr/>
          <a:lstStyle/>
          <a:p>
            <a:r>
              <a:rPr lang="en-US" dirty="0">
                <a:cs typeface="Calibri Light"/>
              </a:rPr>
              <a:t>Student Support Services</a:t>
            </a:r>
          </a:p>
        </p:txBody>
      </p:sp>
      <p:sp>
        <p:nvSpPr>
          <p:cNvPr id="3" name="Text Placeholder 2">
            <a:extLst>
              <a:ext uri="{FF2B5EF4-FFF2-40B4-BE49-F238E27FC236}">
                <a16:creationId xmlns:a16="http://schemas.microsoft.com/office/drawing/2014/main" id="{71A14696-DBED-5703-C7E5-0683918D7913}"/>
              </a:ext>
            </a:extLst>
          </p:cNvPr>
          <p:cNvSpPr>
            <a:spLocks noGrp="1"/>
          </p:cNvSpPr>
          <p:nvPr>
            <p:ph type="body" idx="1"/>
          </p:nvPr>
        </p:nvSpPr>
        <p:spPr/>
        <p:txBody>
          <a:bodyPr vert="horz" lIns="91440" tIns="45720" rIns="91440" bIns="45720" rtlCol="0" anchor="t">
            <a:normAutofit/>
          </a:bodyPr>
          <a:lstStyle/>
          <a:p>
            <a:r>
              <a:rPr lang="en-US" dirty="0">
                <a:cs typeface="Calibri"/>
              </a:rPr>
              <a:t>University Advising Center, Academic Success Center, Career Services</a:t>
            </a:r>
            <a:endParaRPr lang="en-US" dirty="0"/>
          </a:p>
        </p:txBody>
      </p:sp>
    </p:spTree>
    <p:extLst>
      <p:ext uri="{BB962C8B-B14F-4D97-AF65-F5344CB8AC3E}">
        <p14:creationId xmlns:p14="http://schemas.microsoft.com/office/powerpoint/2010/main" val="1888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AC PPT Template 1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2" name="TextBox 1">
            <a:extLst>
              <a:ext uri="{FF2B5EF4-FFF2-40B4-BE49-F238E27FC236}">
                <a16:creationId xmlns:a16="http://schemas.microsoft.com/office/drawing/2014/main" id="{AEF9758F-A709-408B-BA15-A13EC25D9B29}"/>
              </a:ext>
            </a:extLst>
          </p:cNvPr>
          <p:cNvSpPr txBox="1"/>
          <p:nvPr/>
        </p:nvSpPr>
        <p:spPr>
          <a:xfrm>
            <a:off x="4137305" y="4801005"/>
            <a:ext cx="4784625" cy="523220"/>
          </a:xfrm>
          <a:prstGeom prst="rect">
            <a:avLst/>
          </a:prstGeom>
          <a:noFill/>
        </p:spPr>
        <p:txBody>
          <a:bodyPr wrap="square" rtlCol="0">
            <a:spAutoFit/>
          </a:bodyPr>
          <a:lstStyle/>
          <a:p>
            <a:r>
              <a:rPr lang="en-US" sz="2800">
                <a:solidFill>
                  <a:srgbClr val="FF0000"/>
                </a:solidFill>
                <a:latin typeface="Aharoni" panose="020B0604020202020204" pitchFamily="2" charset="-79"/>
                <a:cs typeface="Aharoni" panose="020B0604020202020204" pitchFamily="2" charset="-79"/>
              </a:rPr>
              <a:t>Advising &amp; Your Student</a:t>
            </a:r>
          </a:p>
        </p:txBody>
      </p:sp>
    </p:spTree>
    <p:extLst>
      <p:ext uri="{BB962C8B-B14F-4D97-AF65-F5344CB8AC3E}">
        <p14:creationId xmlns:p14="http://schemas.microsoft.com/office/powerpoint/2010/main" val="2804044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ubble sheet test paper and pencil">
            <a:extLst>
              <a:ext uri="{FF2B5EF4-FFF2-40B4-BE49-F238E27FC236}">
                <a16:creationId xmlns:a16="http://schemas.microsoft.com/office/drawing/2014/main" id="{348FE035-A2ED-9B1A-F0D2-2F89F2B0D3CC}"/>
              </a:ext>
            </a:extLst>
          </p:cNvPr>
          <p:cNvPicPr>
            <a:picLocks noChangeAspect="1"/>
          </p:cNvPicPr>
          <p:nvPr/>
        </p:nvPicPr>
        <p:blipFill rotWithShape="1">
          <a:blip r:embed="rId3"/>
          <a:srcRect l="9091" t="12107" b="9222"/>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2D8680-49B9-4745-B98D-0D4342492318}"/>
              </a:ext>
            </a:extLst>
          </p:cNvPr>
          <p:cNvSpPr>
            <a:spLocks noGrp="1"/>
          </p:cNvSpPr>
          <p:nvPr>
            <p:ph type="title"/>
          </p:nvPr>
        </p:nvSpPr>
        <p:spPr>
          <a:xfrm>
            <a:off x="594805" y="640263"/>
            <a:ext cx="5221266" cy="1344975"/>
          </a:xfrm>
        </p:spPr>
        <p:txBody>
          <a:bodyPr>
            <a:normAutofit/>
          </a:bodyPr>
          <a:lstStyle/>
          <a:p>
            <a:r>
              <a:rPr lang="en-US" sz="3200"/>
              <a:t>The Family Educational Rights &amp; Privacy Act (FERPA)</a:t>
            </a:r>
            <a:endParaRPr lang="en-US" sz="4000"/>
          </a:p>
        </p:txBody>
      </p:sp>
      <p:sp>
        <p:nvSpPr>
          <p:cNvPr id="3" name="Content Placeholder 2">
            <a:extLst>
              <a:ext uri="{FF2B5EF4-FFF2-40B4-BE49-F238E27FC236}">
                <a16:creationId xmlns:a16="http://schemas.microsoft.com/office/drawing/2014/main" id="{6CB042F8-39DF-47BD-BCFC-ACD7E8F613F5}"/>
              </a:ext>
            </a:extLst>
          </p:cNvPr>
          <p:cNvSpPr>
            <a:spLocks noGrp="1"/>
          </p:cNvSpPr>
          <p:nvPr>
            <p:ph idx="1"/>
          </p:nvPr>
        </p:nvSpPr>
        <p:spPr>
          <a:xfrm>
            <a:off x="594110" y="2003881"/>
            <a:ext cx="5235490" cy="3773010"/>
          </a:xfrm>
        </p:spPr>
        <p:txBody>
          <a:bodyPr>
            <a:normAutofit/>
          </a:bodyPr>
          <a:lstStyle/>
          <a:p>
            <a:r>
              <a:rPr lang="en-US" sz="2200"/>
              <a:t>Applies to all students</a:t>
            </a:r>
          </a:p>
          <a:p>
            <a:pPr lvl="1"/>
            <a:r>
              <a:rPr lang="en-US" sz="2200"/>
              <a:t>Even if under 18</a:t>
            </a:r>
          </a:p>
          <a:p>
            <a:pPr lvl="1"/>
            <a:r>
              <a:rPr lang="en-US" sz="2200"/>
              <a:t>Even if someone else pays tuition</a:t>
            </a:r>
          </a:p>
          <a:p>
            <a:r>
              <a:rPr lang="en-US" sz="2200"/>
              <a:t>Prevents release of student information</a:t>
            </a:r>
          </a:p>
          <a:p>
            <a:pPr lvl="1"/>
            <a:r>
              <a:rPr lang="en-US" sz="2200"/>
              <a:t>Bills</a:t>
            </a:r>
          </a:p>
          <a:p>
            <a:pPr lvl="1"/>
            <a:r>
              <a:rPr lang="en-US" sz="2200"/>
              <a:t>Grades</a:t>
            </a:r>
          </a:p>
          <a:p>
            <a:pPr lvl="1"/>
            <a:r>
              <a:rPr lang="en-US" sz="2200"/>
              <a:t>Advising</a:t>
            </a:r>
          </a:p>
          <a:p>
            <a:r>
              <a:rPr lang="en-US" sz="2200"/>
              <a:t>Discuss waiver with your student</a:t>
            </a:r>
          </a:p>
          <a:p>
            <a:pPr lvl="1"/>
            <a:r>
              <a:rPr lang="en-US" sz="2200"/>
              <a:t>https://doso.wayne.edu/parent-family/resources</a:t>
            </a:r>
          </a:p>
        </p:txBody>
      </p:sp>
    </p:spTree>
    <p:extLst>
      <p:ext uri="{BB962C8B-B14F-4D97-AF65-F5344CB8AC3E}">
        <p14:creationId xmlns:p14="http://schemas.microsoft.com/office/powerpoint/2010/main" val="782137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4A992470-A0AB-47DB-AB47-0FC9439E857D}"/>
              </a:ext>
            </a:extLst>
          </p:cNvPr>
          <p:cNvSpPr>
            <a:spLocks noGrp="1"/>
          </p:cNvSpPr>
          <p:nvPr>
            <p:ph type="title"/>
          </p:nvPr>
        </p:nvSpPr>
        <p:spPr>
          <a:xfrm>
            <a:off x="838200" y="673770"/>
            <a:ext cx="3220329" cy="2027227"/>
          </a:xfrm>
        </p:spPr>
        <p:txBody>
          <a:bodyPr anchor="t">
            <a:normAutofit/>
          </a:bodyPr>
          <a:lstStyle/>
          <a:p>
            <a:r>
              <a:rPr lang="en-US" sz="4600">
                <a:solidFill>
                  <a:srgbClr val="FFFFFF"/>
                </a:solidFill>
              </a:rPr>
              <a:t>Advisors At Wayne State University</a:t>
            </a:r>
          </a:p>
        </p:txBody>
      </p:sp>
      <p:graphicFrame>
        <p:nvGraphicFramePr>
          <p:cNvPr id="7" name="Content Placeholder 4">
            <a:extLst>
              <a:ext uri="{FF2B5EF4-FFF2-40B4-BE49-F238E27FC236}">
                <a16:creationId xmlns:a16="http://schemas.microsoft.com/office/drawing/2014/main" id="{6A4B85C3-2123-7A0A-2BE3-4B3DAC46A2A3}"/>
              </a:ext>
            </a:extLst>
          </p:cNvPr>
          <p:cNvGraphicFramePr>
            <a:graphicFrameLocks noGrp="1"/>
          </p:cNvGraphicFramePr>
          <p:nvPr>
            <p:ph idx="1"/>
            <p:extLst>
              <p:ext uri="{D42A27DB-BD31-4B8C-83A1-F6EECF244321}">
                <p14:modId xmlns:p14="http://schemas.microsoft.com/office/powerpoint/2010/main" val="2450714570"/>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E09B531-9904-47BD-9F38-2641C272989F}"/>
              </a:ext>
            </a:extLst>
          </p:cNvPr>
          <p:cNvSpPr txBox="1"/>
          <p:nvPr/>
        </p:nvSpPr>
        <p:spPr>
          <a:xfrm>
            <a:off x="838200" y="5103223"/>
            <a:ext cx="3756891" cy="646331"/>
          </a:xfrm>
          <a:prstGeom prst="rect">
            <a:avLst/>
          </a:prstGeom>
          <a:noFill/>
        </p:spPr>
        <p:txBody>
          <a:bodyPr wrap="square" rtlCol="0">
            <a:spAutoFit/>
          </a:bodyPr>
          <a:lstStyle/>
          <a:p>
            <a:pPr lvl="0"/>
            <a:r>
              <a:rPr lang="en-US" b="1" i="1">
                <a:latin typeface="Adobe Fan Heiti Std B" panose="020B0700000000000000" pitchFamily="34" charset="-128"/>
                <a:ea typeface="Adobe Fan Heiti Std B" panose="020B0700000000000000" pitchFamily="34" charset="-128"/>
              </a:rPr>
              <a:t>If we do not know the answer, we will find someone who does!</a:t>
            </a:r>
          </a:p>
        </p:txBody>
      </p:sp>
    </p:spTree>
    <p:extLst>
      <p:ext uri="{BB962C8B-B14F-4D97-AF65-F5344CB8AC3E}">
        <p14:creationId xmlns:p14="http://schemas.microsoft.com/office/powerpoint/2010/main" val="4212972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igh angle view of a rolled paper, brown notebook, and black notepad on a wooden table">
            <a:extLst>
              <a:ext uri="{FF2B5EF4-FFF2-40B4-BE49-F238E27FC236}">
                <a16:creationId xmlns:a16="http://schemas.microsoft.com/office/drawing/2014/main" id="{7D214585-ED5C-2CE1-7ABD-EBFCE91686CA}"/>
              </a:ext>
            </a:extLst>
          </p:cNvPr>
          <p:cNvPicPr>
            <a:picLocks noChangeAspect="1"/>
          </p:cNvPicPr>
          <p:nvPr/>
        </p:nvPicPr>
        <p:blipFill rotWithShape="1">
          <a:blip r:embed="rId4"/>
          <a:srcRect t="7033" b="8698"/>
          <a:stretch/>
        </p:blipFill>
        <p:spPr>
          <a:xfrm>
            <a:off x="-6096"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CB22D-8646-4188-B3EC-5CCF6E62B692}"/>
              </a:ext>
            </a:extLst>
          </p:cNvPr>
          <p:cNvSpPr>
            <a:spLocks noGrp="1"/>
          </p:cNvSpPr>
          <p:nvPr>
            <p:ph type="title"/>
          </p:nvPr>
        </p:nvSpPr>
        <p:spPr>
          <a:xfrm>
            <a:off x="3069770" y="299424"/>
            <a:ext cx="8085909" cy="2352336"/>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What’s in a degree?</a:t>
            </a:r>
          </a:p>
        </p:txBody>
      </p:sp>
      <p:sp>
        <p:nvSpPr>
          <p:cNvPr id="4" name="TextBox 3">
            <a:extLst>
              <a:ext uri="{FF2B5EF4-FFF2-40B4-BE49-F238E27FC236}">
                <a16:creationId xmlns:a16="http://schemas.microsoft.com/office/drawing/2014/main" id="{684A1B38-072A-4F80-9214-8FABE93F0DA1}"/>
              </a:ext>
            </a:extLst>
          </p:cNvPr>
          <p:cNvSpPr txBox="1"/>
          <p:nvPr/>
        </p:nvSpPr>
        <p:spPr>
          <a:xfrm>
            <a:off x="4805782" y="2826136"/>
            <a:ext cx="4922113" cy="584775"/>
          </a:xfrm>
          <a:prstGeom prst="rect">
            <a:avLst/>
          </a:prstGeom>
          <a:noFill/>
        </p:spPr>
        <p:txBody>
          <a:bodyPr wrap="square" rtlCol="0">
            <a:spAutoFit/>
          </a:bodyPr>
          <a:lstStyle/>
          <a:p>
            <a:r>
              <a:rPr lang="en-US" sz="3200">
                <a:solidFill>
                  <a:schemeClr val="bg1"/>
                </a:solidFill>
              </a:rPr>
              <a:t>3 Components:</a:t>
            </a:r>
          </a:p>
        </p:txBody>
      </p:sp>
      <p:sp>
        <p:nvSpPr>
          <p:cNvPr id="6" name="TextBox 5">
            <a:extLst>
              <a:ext uri="{FF2B5EF4-FFF2-40B4-BE49-F238E27FC236}">
                <a16:creationId xmlns:a16="http://schemas.microsoft.com/office/drawing/2014/main" id="{779FF178-63DB-41BF-B750-DF9724CDCB38}"/>
              </a:ext>
            </a:extLst>
          </p:cNvPr>
          <p:cNvSpPr txBox="1"/>
          <p:nvPr/>
        </p:nvSpPr>
        <p:spPr>
          <a:xfrm>
            <a:off x="4963015" y="3664505"/>
            <a:ext cx="2860766" cy="523220"/>
          </a:xfrm>
          <a:prstGeom prst="rect">
            <a:avLst/>
          </a:prstGeom>
          <a:noFill/>
        </p:spPr>
        <p:txBody>
          <a:bodyPr wrap="square" rtlCol="0">
            <a:spAutoFit/>
          </a:bodyPr>
          <a:lstStyle/>
          <a:p>
            <a:pPr lvl="1"/>
            <a:r>
              <a:rPr lang="en-US" sz="2800">
                <a:solidFill>
                  <a:schemeClr val="bg1"/>
                </a:solidFill>
              </a:rPr>
              <a:t>120+ credits</a:t>
            </a:r>
          </a:p>
        </p:txBody>
      </p:sp>
      <p:sp>
        <p:nvSpPr>
          <p:cNvPr id="10" name="TextBox 9">
            <a:extLst>
              <a:ext uri="{FF2B5EF4-FFF2-40B4-BE49-F238E27FC236}">
                <a16:creationId xmlns:a16="http://schemas.microsoft.com/office/drawing/2014/main" id="{DF58D182-11EF-4D84-89B1-D61CFF72947B}"/>
              </a:ext>
            </a:extLst>
          </p:cNvPr>
          <p:cNvSpPr txBox="1"/>
          <p:nvPr/>
        </p:nvSpPr>
        <p:spPr>
          <a:xfrm>
            <a:off x="4963015" y="4186276"/>
            <a:ext cx="4922114" cy="461665"/>
          </a:xfrm>
          <a:prstGeom prst="rect">
            <a:avLst/>
          </a:prstGeom>
          <a:noFill/>
        </p:spPr>
        <p:txBody>
          <a:bodyPr wrap="square" rtlCol="0">
            <a:spAutoFit/>
          </a:bodyPr>
          <a:lstStyle/>
          <a:p>
            <a:pPr lvl="1"/>
            <a:r>
              <a:rPr lang="en-US" sz="2400">
                <a:solidFill>
                  <a:schemeClr val="bg1"/>
                </a:solidFill>
              </a:rPr>
              <a:t>Major, possibly minor, honors, etc. </a:t>
            </a:r>
          </a:p>
        </p:txBody>
      </p:sp>
      <p:sp>
        <p:nvSpPr>
          <p:cNvPr id="12" name="TextBox 11">
            <a:extLst>
              <a:ext uri="{FF2B5EF4-FFF2-40B4-BE49-F238E27FC236}">
                <a16:creationId xmlns:a16="http://schemas.microsoft.com/office/drawing/2014/main" id="{DA53C1F4-8C9D-4D26-A2A5-39AAF7458444}"/>
              </a:ext>
            </a:extLst>
          </p:cNvPr>
          <p:cNvSpPr txBox="1"/>
          <p:nvPr/>
        </p:nvSpPr>
        <p:spPr>
          <a:xfrm>
            <a:off x="4963015" y="4648942"/>
            <a:ext cx="4922114" cy="830997"/>
          </a:xfrm>
          <a:prstGeom prst="rect">
            <a:avLst/>
          </a:prstGeom>
          <a:noFill/>
        </p:spPr>
        <p:txBody>
          <a:bodyPr wrap="square" rtlCol="0">
            <a:spAutoFit/>
          </a:bodyPr>
          <a:lstStyle/>
          <a:p>
            <a:pPr lvl="1"/>
            <a:r>
              <a:rPr lang="en-US" sz="2400">
                <a:solidFill>
                  <a:schemeClr val="bg1"/>
                </a:solidFill>
              </a:rPr>
              <a:t>General Education</a:t>
            </a:r>
          </a:p>
          <a:p>
            <a:pPr lvl="1"/>
            <a:r>
              <a:rPr lang="en-US" sz="2400">
                <a:solidFill>
                  <a:schemeClr val="bg1"/>
                </a:solidFill>
              </a:rPr>
              <a:t>	Competencies &amp; Inquiry Areas</a:t>
            </a:r>
            <a:endParaRPr lang="en-US"/>
          </a:p>
        </p:txBody>
      </p:sp>
    </p:spTree>
    <p:extLst>
      <p:ext uri="{BB962C8B-B14F-4D97-AF65-F5344CB8AC3E}">
        <p14:creationId xmlns:p14="http://schemas.microsoft.com/office/powerpoint/2010/main" val="20941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89D5D69-307E-4862-950C-1A7CC8A22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a:extLst>
              <a:ext uri="{FF2B5EF4-FFF2-40B4-BE49-F238E27FC236}">
                <a16:creationId xmlns:a16="http://schemas.microsoft.com/office/drawing/2014/main" id="{2100E061-779B-4006-BC39-114A057A7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Woman reading and writing">
            <a:extLst>
              <a:ext uri="{FF2B5EF4-FFF2-40B4-BE49-F238E27FC236}">
                <a16:creationId xmlns:a16="http://schemas.microsoft.com/office/drawing/2014/main" id="{3E1BBE59-9EC1-4F1D-AA27-1262BCB73E0C}"/>
              </a:ext>
            </a:extLst>
          </p:cNvPr>
          <p:cNvPicPr>
            <a:picLocks noChangeAspect="1"/>
          </p:cNvPicPr>
          <p:nvPr/>
        </p:nvPicPr>
        <p:blipFill rotWithShape="1">
          <a:blip r:embed="rId3">
            <a:duotone>
              <a:schemeClr val="accent1">
                <a:shade val="45000"/>
                <a:satMod val="135000"/>
              </a:schemeClr>
              <a:prstClr val="white"/>
            </a:duotone>
            <a:alphaModFix amt="35000"/>
          </a:blip>
          <a:srcRect t="4497" b="11234"/>
          <a:stretch/>
        </p:blipFill>
        <p:spPr>
          <a:xfrm>
            <a:off x="20" y="10"/>
            <a:ext cx="12191981" cy="6857989"/>
          </a:xfrm>
          <a:prstGeom prst="rect">
            <a:avLst/>
          </a:prstGeom>
        </p:spPr>
      </p:pic>
      <p:sp>
        <p:nvSpPr>
          <p:cNvPr id="2" name="Title 1">
            <a:extLst>
              <a:ext uri="{FF2B5EF4-FFF2-40B4-BE49-F238E27FC236}">
                <a16:creationId xmlns:a16="http://schemas.microsoft.com/office/drawing/2014/main" id="{717D0B36-8810-4072-9CE1-215E87F865F0}"/>
              </a:ext>
            </a:extLst>
          </p:cNvPr>
          <p:cNvSpPr>
            <a:spLocks noGrp="1"/>
          </p:cNvSpPr>
          <p:nvPr>
            <p:ph type="title"/>
          </p:nvPr>
        </p:nvSpPr>
        <p:spPr>
          <a:xfrm>
            <a:off x="838200" y="698643"/>
            <a:ext cx="5243394" cy="5189746"/>
          </a:xfrm>
        </p:spPr>
        <p:txBody>
          <a:bodyPr anchor="t">
            <a:normAutofit/>
          </a:bodyPr>
          <a:lstStyle/>
          <a:p>
            <a:r>
              <a:rPr lang="en-US" sz="7400">
                <a:solidFill>
                  <a:srgbClr val="FFFFFF"/>
                </a:solidFill>
              </a:rPr>
              <a:t>What to expect on your student’s schedule</a:t>
            </a:r>
          </a:p>
        </p:txBody>
      </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D936106-8FFC-E442-C386-B663FAAB7EB8}"/>
              </a:ext>
            </a:extLst>
          </p:cNvPr>
          <p:cNvGraphicFramePr>
            <a:graphicFrameLocks noGrp="1"/>
          </p:cNvGraphicFramePr>
          <p:nvPr>
            <p:ph idx="1"/>
            <p:extLst>
              <p:ext uri="{D42A27DB-BD31-4B8C-83A1-F6EECF244321}">
                <p14:modId xmlns:p14="http://schemas.microsoft.com/office/powerpoint/2010/main" val="564592529"/>
              </p:ext>
            </p:extLst>
          </p:nvPr>
        </p:nvGraphicFramePr>
        <p:xfrm>
          <a:off x="7229042" y="373057"/>
          <a:ext cx="4124758" cy="6233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317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38D0-F16E-415C-B02D-E9E88C5DAF39}"/>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How to Support Your Warrior</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rrows pointing right while one points left">
            <a:extLst>
              <a:ext uri="{FF2B5EF4-FFF2-40B4-BE49-F238E27FC236}">
                <a16:creationId xmlns:a16="http://schemas.microsoft.com/office/drawing/2014/main" id="{8F543AFF-EA55-921D-A903-A2B10AF89295}"/>
              </a:ext>
            </a:extLst>
          </p:cNvPr>
          <p:cNvPicPr>
            <a:picLocks noChangeAspect="1"/>
          </p:cNvPicPr>
          <p:nvPr/>
        </p:nvPicPr>
        <p:blipFill rotWithShape="1">
          <a:blip r:embed="rId4"/>
          <a:srcRect l="23528" r="806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049502900"/>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901F412-42F4-8F3A-9420-B5E583925BB9}"/>
              </a:ext>
            </a:extLst>
          </p:cNvPr>
          <p:cNvPicPr>
            <a:picLocks noChangeAspect="1"/>
          </p:cNvPicPr>
          <p:nvPr/>
        </p:nvPicPr>
        <p:blipFill rotWithShape="1">
          <a:blip r:embed="rId2"/>
          <a:srcRect l="8651" t="19972" r="1" b="11058"/>
          <a:stretch/>
        </p:blipFill>
        <p:spPr>
          <a:xfrm>
            <a:off x="20" y="10"/>
            <a:ext cx="12191981" cy="685799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C8E1D7-FA23-8DCA-E47B-C425798F7C22}"/>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Thank you!</a:t>
            </a: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B65D941-9780-C22B-BD6E-95CEEB3C59C8}"/>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a:t>Enjoy the day</a:t>
            </a:r>
          </a:p>
        </p:txBody>
      </p:sp>
    </p:spTree>
    <p:extLst>
      <p:ext uri="{BB962C8B-B14F-4D97-AF65-F5344CB8AC3E}">
        <p14:creationId xmlns:p14="http://schemas.microsoft.com/office/powerpoint/2010/main" val="25881603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61B30-B2D0-42DA-8206-B1AF4F7E9470}"/>
              </a:ext>
            </a:extLst>
          </p:cNvPr>
          <p:cNvSpPr>
            <a:spLocks noGrp="1"/>
          </p:cNvSpPr>
          <p:nvPr>
            <p:ph type="ctrTitle"/>
          </p:nvPr>
        </p:nvSpPr>
        <p:spPr/>
        <p:txBody>
          <a:bodyPr/>
          <a:lstStyle/>
          <a:p>
            <a:r>
              <a:rPr lang="en-US" dirty="0"/>
              <a:t>Welcome to Wayne State</a:t>
            </a:r>
          </a:p>
        </p:txBody>
      </p:sp>
      <p:sp>
        <p:nvSpPr>
          <p:cNvPr id="5" name="Subtitle 4">
            <a:extLst>
              <a:ext uri="{FF2B5EF4-FFF2-40B4-BE49-F238E27FC236}">
                <a16:creationId xmlns:a16="http://schemas.microsoft.com/office/drawing/2014/main" id="{0D1CF8F6-FA12-4A8D-A180-067224C3BB08}"/>
              </a:ext>
            </a:extLst>
          </p:cNvPr>
          <p:cNvSpPr>
            <a:spLocks noGrp="1"/>
          </p:cNvSpPr>
          <p:nvPr>
            <p:ph type="subTitle" idx="1"/>
          </p:nvPr>
        </p:nvSpPr>
        <p:spPr/>
        <p:txBody>
          <a:bodyPr/>
          <a:lstStyle/>
          <a:p>
            <a:r>
              <a:rPr lang="en-US" dirty="0"/>
              <a:t>2022 Parent and Family Orientation</a:t>
            </a:r>
          </a:p>
        </p:txBody>
      </p:sp>
    </p:spTree>
    <p:extLst>
      <p:ext uri="{BB962C8B-B14F-4D97-AF65-F5344CB8AC3E}">
        <p14:creationId xmlns:p14="http://schemas.microsoft.com/office/powerpoint/2010/main" val="2660738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F64-5657-2E4E-3CE3-1A856F86CA31}"/>
              </a:ext>
            </a:extLst>
          </p:cNvPr>
          <p:cNvSpPr>
            <a:spLocks noGrp="1"/>
          </p:cNvSpPr>
          <p:nvPr>
            <p:ph type="title"/>
          </p:nvPr>
        </p:nvSpPr>
        <p:spPr/>
        <p:txBody>
          <a:bodyPr/>
          <a:lstStyle/>
          <a:p>
            <a:r>
              <a:rPr lang="en-US" dirty="0">
                <a:cs typeface="Calibri Light"/>
              </a:rPr>
              <a:t>Academic Success Center</a:t>
            </a:r>
            <a:endParaRPr lang="en-US" dirty="0"/>
          </a:p>
        </p:txBody>
      </p:sp>
      <p:sp>
        <p:nvSpPr>
          <p:cNvPr id="3" name="Text Placeholder 2">
            <a:extLst>
              <a:ext uri="{FF2B5EF4-FFF2-40B4-BE49-F238E27FC236}">
                <a16:creationId xmlns:a16="http://schemas.microsoft.com/office/drawing/2014/main" id="{71A14696-DBED-5703-C7E5-0683918D7913}"/>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3662124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F64-5657-2E4E-3CE3-1A856F86CA31}"/>
              </a:ext>
            </a:extLst>
          </p:cNvPr>
          <p:cNvSpPr>
            <a:spLocks noGrp="1"/>
          </p:cNvSpPr>
          <p:nvPr>
            <p:ph type="title"/>
          </p:nvPr>
        </p:nvSpPr>
        <p:spPr/>
        <p:txBody>
          <a:bodyPr/>
          <a:lstStyle/>
          <a:p>
            <a:r>
              <a:rPr lang="en-US" dirty="0">
                <a:cs typeface="Calibri Light"/>
              </a:rPr>
              <a:t>Career Services</a:t>
            </a:r>
            <a:endParaRPr lang="en-US" dirty="0"/>
          </a:p>
        </p:txBody>
      </p:sp>
      <p:sp>
        <p:nvSpPr>
          <p:cNvPr id="3" name="Text Placeholder 2">
            <a:extLst>
              <a:ext uri="{FF2B5EF4-FFF2-40B4-BE49-F238E27FC236}">
                <a16:creationId xmlns:a16="http://schemas.microsoft.com/office/drawing/2014/main" id="{71A14696-DBED-5703-C7E5-0683918D7913}"/>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44134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F64-5657-2E4E-3CE3-1A856F86CA31}"/>
              </a:ext>
            </a:extLst>
          </p:cNvPr>
          <p:cNvSpPr>
            <a:spLocks noGrp="1"/>
          </p:cNvSpPr>
          <p:nvPr>
            <p:ph type="title"/>
          </p:nvPr>
        </p:nvSpPr>
        <p:spPr/>
        <p:txBody>
          <a:bodyPr/>
          <a:lstStyle/>
          <a:p>
            <a:r>
              <a:rPr lang="en-US" dirty="0">
                <a:cs typeface="Calibri Light"/>
              </a:rPr>
              <a:t>Let's take a break</a:t>
            </a:r>
            <a:endParaRPr lang="en-US" dirty="0"/>
          </a:p>
        </p:txBody>
      </p:sp>
      <p:sp>
        <p:nvSpPr>
          <p:cNvPr id="3" name="Text Placeholder 2">
            <a:extLst>
              <a:ext uri="{FF2B5EF4-FFF2-40B4-BE49-F238E27FC236}">
                <a16:creationId xmlns:a16="http://schemas.microsoft.com/office/drawing/2014/main" id="{71A14696-DBED-5703-C7E5-0683918D7913}"/>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3234800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F64-5657-2E4E-3CE3-1A856F86CA31}"/>
              </a:ext>
            </a:extLst>
          </p:cNvPr>
          <p:cNvSpPr>
            <a:spLocks noGrp="1"/>
          </p:cNvSpPr>
          <p:nvPr>
            <p:ph type="title"/>
          </p:nvPr>
        </p:nvSpPr>
        <p:spPr/>
        <p:txBody>
          <a:bodyPr/>
          <a:lstStyle/>
          <a:p>
            <a:r>
              <a:rPr lang="en-US" dirty="0">
                <a:cs typeface="Calibri Light"/>
              </a:rPr>
              <a:t>Health and Wellness</a:t>
            </a:r>
          </a:p>
        </p:txBody>
      </p:sp>
      <p:sp>
        <p:nvSpPr>
          <p:cNvPr id="3" name="Text Placeholder 2">
            <a:extLst>
              <a:ext uri="{FF2B5EF4-FFF2-40B4-BE49-F238E27FC236}">
                <a16:creationId xmlns:a16="http://schemas.microsoft.com/office/drawing/2014/main" id="{71A14696-DBED-5703-C7E5-0683918D7913}"/>
              </a:ext>
            </a:extLst>
          </p:cNvPr>
          <p:cNvSpPr>
            <a:spLocks noGrp="1"/>
          </p:cNvSpPr>
          <p:nvPr>
            <p:ph type="body" idx="1"/>
          </p:nvPr>
        </p:nvSpPr>
        <p:spPr/>
        <p:txBody>
          <a:bodyPr vert="horz" lIns="91440" tIns="45720" rIns="91440" bIns="45720" rtlCol="0" anchor="t">
            <a:normAutofit/>
          </a:bodyPr>
          <a:lstStyle/>
          <a:p>
            <a:r>
              <a:rPr lang="en-US" dirty="0">
                <a:cs typeface="Calibri"/>
              </a:rPr>
              <a:t>Counseling and Psychological Services, Campus Health Center, Student Disability Services, Warrior Life</a:t>
            </a:r>
            <a:endParaRPr lang="en-US" dirty="0"/>
          </a:p>
        </p:txBody>
      </p:sp>
    </p:spTree>
    <p:extLst>
      <p:ext uri="{BB962C8B-B14F-4D97-AF65-F5344CB8AC3E}">
        <p14:creationId xmlns:p14="http://schemas.microsoft.com/office/powerpoint/2010/main" val="2172419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a:t>Mental Health Services</a:t>
            </a:r>
          </a:p>
        </p:txBody>
      </p:sp>
      <p:sp>
        <p:nvSpPr>
          <p:cNvPr id="3075" name="Rectangle 3"/>
          <p:cNvSpPr>
            <a:spLocks noGrp="1" noChangeArrowheads="1"/>
          </p:cNvSpPr>
          <p:nvPr>
            <p:ph idx="1"/>
          </p:nvPr>
        </p:nvSpPr>
        <p:spPr>
          <a:xfrm>
            <a:off x="3448254" y="1151825"/>
            <a:ext cx="6995159" cy="5474401"/>
          </a:xfrm>
        </p:spPr>
        <p:txBody>
          <a:bodyPr/>
          <a:lstStyle/>
          <a:p>
            <a:pPr>
              <a:lnSpc>
                <a:spcPct val="90000"/>
              </a:lnSpc>
            </a:pPr>
            <a:r>
              <a:rPr lang="en-US" sz="3200" dirty="0"/>
              <a:t>Counseling and Psychological Services (CAPS)</a:t>
            </a:r>
          </a:p>
          <a:p>
            <a:pPr lvl="1">
              <a:lnSpc>
                <a:spcPct val="80000"/>
              </a:lnSpc>
            </a:pPr>
            <a:r>
              <a:rPr lang="en-US" sz="2800" dirty="0"/>
              <a:t>Free, private, &amp; confidential counseling to WSU students</a:t>
            </a:r>
          </a:p>
          <a:p>
            <a:pPr lvl="2">
              <a:lnSpc>
                <a:spcPct val="80000"/>
              </a:lnSpc>
            </a:pPr>
            <a:r>
              <a:rPr lang="en-US" sz="2400" dirty="0"/>
              <a:t>Individual, group, and couples</a:t>
            </a:r>
          </a:p>
          <a:p>
            <a:pPr lvl="2">
              <a:lnSpc>
                <a:spcPct val="80000"/>
              </a:lnSpc>
            </a:pPr>
            <a:r>
              <a:rPr lang="en-US" sz="2400" dirty="0"/>
              <a:t>In-person and telehealth services</a:t>
            </a:r>
          </a:p>
          <a:p>
            <a:pPr lvl="1">
              <a:lnSpc>
                <a:spcPct val="80000"/>
              </a:lnSpc>
            </a:pPr>
            <a:r>
              <a:rPr lang="en-US" sz="2800" dirty="0"/>
              <a:t>Psychiatric services</a:t>
            </a:r>
          </a:p>
          <a:p>
            <a:pPr lvl="1">
              <a:lnSpc>
                <a:spcPct val="80000"/>
              </a:lnSpc>
            </a:pPr>
            <a:r>
              <a:rPr lang="en-US" sz="2800" dirty="0"/>
              <a:t>Outreach</a:t>
            </a:r>
          </a:p>
          <a:p>
            <a:pPr lvl="2">
              <a:lnSpc>
                <a:spcPct val="80000"/>
              </a:lnSpc>
            </a:pPr>
            <a:r>
              <a:rPr lang="en-US" sz="2400" dirty="0"/>
              <a:t>Presentations</a:t>
            </a:r>
          </a:p>
          <a:p>
            <a:pPr lvl="2">
              <a:lnSpc>
                <a:spcPct val="80000"/>
              </a:lnSpc>
            </a:pPr>
            <a:r>
              <a:rPr lang="en-US" sz="2400" dirty="0"/>
              <a:t>Let’s Talk </a:t>
            </a:r>
          </a:p>
          <a:p>
            <a:pPr lvl="1">
              <a:lnSpc>
                <a:spcPct val="80000"/>
              </a:lnSpc>
            </a:pPr>
            <a:r>
              <a:rPr lang="en-US" sz="2800" dirty="0"/>
              <a:t>Support groups</a:t>
            </a:r>
          </a:p>
          <a:p>
            <a:pPr lvl="1">
              <a:lnSpc>
                <a:spcPct val="80000"/>
              </a:lnSpc>
            </a:pPr>
            <a:r>
              <a:rPr lang="en-US" sz="2800" dirty="0"/>
              <a:t>Workshops</a:t>
            </a:r>
          </a:p>
          <a:p>
            <a:pPr lvl="1">
              <a:lnSpc>
                <a:spcPct val="80000"/>
              </a:lnSpc>
            </a:pPr>
            <a:r>
              <a:rPr lang="en-US" sz="2800" dirty="0"/>
              <a:t>Referrals</a:t>
            </a:r>
          </a:p>
        </p:txBody>
      </p:sp>
    </p:spTree>
    <p:extLst>
      <p:ext uri="{BB962C8B-B14F-4D97-AF65-F5344CB8AC3E}">
        <p14:creationId xmlns:p14="http://schemas.microsoft.com/office/powerpoint/2010/main" val="2658102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Services</a:t>
            </a:r>
          </a:p>
        </p:txBody>
      </p:sp>
      <p:sp>
        <p:nvSpPr>
          <p:cNvPr id="3" name="Content Placeholder 2"/>
          <p:cNvSpPr>
            <a:spLocks noGrp="1"/>
          </p:cNvSpPr>
          <p:nvPr>
            <p:ph idx="1"/>
          </p:nvPr>
        </p:nvSpPr>
        <p:spPr>
          <a:xfrm>
            <a:off x="3704184" y="1304925"/>
            <a:ext cx="6782841" cy="4973955"/>
          </a:xfrm>
        </p:spPr>
        <p:txBody>
          <a:bodyPr/>
          <a:lstStyle/>
          <a:p>
            <a:r>
              <a:rPr lang="en-US" sz="3200" dirty="0"/>
              <a:t>5</a:t>
            </a:r>
            <a:r>
              <a:rPr lang="en-US" sz="3200" baseline="30000" dirty="0"/>
              <a:t>th</a:t>
            </a:r>
            <a:r>
              <a:rPr lang="en-US" sz="3200" dirty="0"/>
              <a:t> floor student center building</a:t>
            </a:r>
          </a:p>
          <a:p>
            <a:r>
              <a:rPr lang="en-US" sz="3200" dirty="0"/>
              <a:t>Office Hours</a:t>
            </a:r>
          </a:p>
          <a:p>
            <a:pPr lvl="1"/>
            <a:r>
              <a:rPr lang="en-US" sz="2400" dirty="0"/>
              <a:t>8:30AM – 5PM</a:t>
            </a:r>
          </a:p>
          <a:p>
            <a:r>
              <a:rPr lang="en-US" sz="3200" dirty="0"/>
              <a:t>Initial Consult </a:t>
            </a:r>
          </a:p>
          <a:p>
            <a:pPr lvl="1"/>
            <a:r>
              <a:rPr lang="en-US" sz="2400" dirty="0"/>
              <a:t>1</a:t>
            </a:r>
            <a:r>
              <a:rPr lang="en-US" sz="2400" baseline="30000" dirty="0"/>
              <a:t>st</a:t>
            </a:r>
            <a:r>
              <a:rPr lang="en-US" sz="2400" dirty="0"/>
              <a:t> step with services  at CAPS</a:t>
            </a:r>
          </a:p>
          <a:p>
            <a:pPr lvl="2"/>
            <a:r>
              <a:rPr lang="en-US" sz="2800" dirty="0"/>
              <a:t>Schedule an IC online that fits your schedule</a:t>
            </a:r>
          </a:p>
          <a:p>
            <a:pPr lvl="3"/>
            <a:r>
              <a:rPr lang="en-US" sz="2000" dirty="0"/>
              <a:t>M-F, 9AM-3:30PM</a:t>
            </a:r>
          </a:p>
          <a:p>
            <a:pPr lvl="3"/>
            <a:r>
              <a:rPr lang="en-US" sz="2000" dirty="0"/>
              <a:t>45-60 minutes</a:t>
            </a:r>
          </a:p>
          <a:p>
            <a:pPr lvl="3"/>
            <a:r>
              <a:rPr lang="en-US" sz="2000" dirty="0"/>
              <a:t>Computer assessment &amp; chat with a counselor </a:t>
            </a:r>
          </a:p>
        </p:txBody>
      </p:sp>
    </p:spTree>
    <p:extLst>
      <p:ext uri="{BB962C8B-B14F-4D97-AF65-F5344CB8AC3E}">
        <p14:creationId xmlns:p14="http://schemas.microsoft.com/office/powerpoint/2010/main" val="2723474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Need Additional Support?</a:t>
            </a:r>
          </a:p>
        </p:txBody>
      </p:sp>
      <p:sp>
        <p:nvSpPr>
          <p:cNvPr id="11267" name="Rectangle 3"/>
          <p:cNvSpPr>
            <a:spLocks noGrp="1" noChangeArrowheads="1"/>
          </p:cNvSpPr>
          <p:nvPr>
            <p:ph idx="1"/>
          </p:nvPr>
        </p:nvSpPr>
        <p:spPr>
          <a:xfrm>
            <a:off x="3627120" y="1264920"/>
            <a:ext cx="7040880" cy="4831080"/>
          </a:xfrm>
        </p:spPr>
        <p:txBody>
          <a:bodyPr/>
          <a:lstStyle/>
          <a:p>
            <a:r>
              <a:rPr lang="en-US" sz="3600" dirty="0"/>
              <a:t>Visit our website at </a:t>
            </a:r>
            <a:r>
              <a:rPr lang="en-US" sz="3600" dirty="0">
                <a:hlinkClick r:id="rId3"/>
              </a:rPr>
              <a:t>www.caps.wayne.edu</a:t>
            </a:r>
            <a:endParaRPr lang="en-US" sz="3600" dirty="0"/>
          </a:p>
          <a:p>
            <a:r>
              <a:rPr lang="en-US" sz="3600" dirty="0"/>
              <a:t>Call CAPS (313) 577- 3398</a:t>
            </a:r>
          </a:p>
          <a:p>
            <a:endParaRPr lang="en-US" sz="3600" dirty="0"/>
          </a:p>
          <a:p>
            <a:pPr marL="228600" indent="-228600" eaLnBrk="1" fontAlgn="auto" hangingPunct="1">
              <a:lnSpc>
                <a:spcPct val="90000"/>
              </a:lnSpc>
              <a:spcBef>
                <a:spcPts val="1000"/>
              </a:spcBef>
              <a:spcAft>
                <a:spcPts val="0"/>
              </a:spcAft>
              <a:buClrTx/>
              <a:buFont typeface="Arial" panose="020B0604020202020204" pitchFamily="34" charset="0"/>
              <a:buChar char="•"/>
            </a:pPr>
            <a:r>
              <a:rPr lang="en-US" sz="3200" kern="1200" dirty="0" err="1">
                <a:latin typeface="Trebuchet MS"/>
              </a:rPr>
              <a:t>Protocall</a:t>
            </a:r>
            <a:r>
              <a:rPr lang="en-US" sz="3200" kern="1200" dirty="0">
                <a:latin typeface="Trebuchet MS"/>
              </a:rPr>
              <a:t> Afterhours </a:t>
            </a:r>
          </a:p>
          <a:p>
            <a:pPr marL="228600" indent="-228600" eaLnBrk="1" fontAlgn="auto" hangingPunct="1">
              <a:lnSpc>
                <a:spcPct val="90000"/>
              </a:lnSpc>
              <a:spcBef>
                <a:spcPts val="1000"/>
              </a:spcBef>
              <a:spcAft>
                <a:spcPts val="0"/>
              </a:spcAft>
              <a:buClrTx/>
              <a:buFont typeface="Arial" panose="020B0604020202020204" pitchFamily="34" charset="0"/>
              <a:buChar char="•"/>
            </a:pPr>
            <a:r>
              <a:rPr lang="en-US" sz="3200" kern="1200" dirty="0">
                <a:latin typeface="Trebuchet MS"/>
              </a:rPr>
              <a:t>(After 5pm and weekends)</a:t>
            </a:r>
          </a:p>
          <a:p>
            <a:pPr marL="628650" lvl="1" indent="-228600" eaLnBrk="1" fontAlgn="auto" hangingPunct="1">
              <a:lnSpc>
                <a:spcPct val="90000"/>
              </a:lnSpc>
              <a:spcBef>
                <a:spcPts val="1000"/>
              </a:spcBef>
              <a:spcAft>
                <a:spcPts val="0"/>
              </a:spcAft>
              <a:buClrTx/>
              <a:buFont typeface="Arial" panose="020B0604020202020204" pitchFamily="34" charset="0"/>
              <a:buChar char="•"/>
            </a:pPr>
            <a:r>
              <a:rPr lang="en-US" sz="2800" kern="1200" dirty="0">
                <a:latin typeface="Trebuchet MS"/>
              </a:rPr>
              <a:t>313-577-9982 </a:t>
            </a:r>
          </a:p>
          <a:p>
            <a:endParaRPr lang="en-US" sz="3600" dirty="0"/>
          </a:p>
          <a:p>
            <a:endParaRPr lang="en-US" sz="3600" dirty="0"/>
          </a:p>
        </p:txBody>
      </p:sp>
    </p:spTree>
    <p:extLst>
      <p:ext uri="{BB962C8B-B14F-4D97-AF65-F5344CB8AC3E}">
        <p14:creationId xmlns:p14="http://schemas.microsoft.com/office/powerpoint/2010/main" val="3695303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A1EC09BD-D831-4250-9F30-CB1C7609427A}"/>
              </a:ext>
            </a:extLst>
          </p:cNvPr>
          <p:cNvPicPr>
            <a:picLocks noChangeAspect="1"/>
          </p:cNvPicPr>
          <p:nvPr/>
        </p:nvPicPr>
        <p:blipFill>
          <a:blip r:embed="rId2"/>
          <a:stretch>
            <a:fillRect/>
          </a:stretch>
        </p:blipFill>
        <p:spPr>
          <a:xfrm>
            <a:off x="1955630" y="1599021"/>
            <a:ext cx="6644640" cy="2124456"/>
          </a:xfrm>
          <a:prstGeom prst="rect">
            <a:avLst/>
          </a:prstGeom>
        </p:spPr>
      </p:pic>
      <p:sp>
        <p:nvSpPr>
          <p:cNvPr id="2" name="TextBox 1">
            <a:extLst>
              <a:ext uri="{FF2B5EF4-FFF2-40B4-BE49-F238E27FC236}">
                <a16:creationId xmlns:a16="http://schemas.microsoft.com/office/drawing/2014/main" id="{4542101A-364A-4CBD-B711-1F7BE61126F7}"/>
              </a:ext>
            </a:extLst>
          </p:cNvPr>
          <p:cNvSpPr txBox="1"/>
          <p:nvPr/>
        </p:nvSpPr>
        <p:spPr>
          <a:xfrm>
            <a:off x="1955629" y="3689319"/>
            <a:ext cx="6644641" cy="1569660"/>
          </a:xfrm>
          <a:prstGeom prst="rect">
            <a:avLst/>
          </a:prstGeom>
          <a:noFill/>
        </p:spPr>
        <p:txBody>
          <a:bodyPr wrap="square" rtlCol="0">
            <a:spAutoFit/>
          </a:bodyPr>
          <a:lstStyle/>
          <a:p>
            <a:pPr algn="ctr"/>
            <a:r>
              <a:rPr lang="en-US" sz="9600" dirty="0">
                <a:latin typeface="Calibri" panose="020F0502020204030204" pitchFamily="34" charset="0"/>
                <a:cs typeface="Calibri" panose="020F0502020204030204" pitchFamily="34" charset="0"/>
              </a:rPr>
              <a:t>101</a:t>
            </a:r>
          </a:p>
        </p:txBody>
      </p:sp>
    </p:spTree>
    <p:extLst>
      <p:ext uri="{BB962C8B-B14F-4D97-AF65-F5344CB8AC3E}">
        <p14:creationId xmlns:p14="http://schemas.microsoft.com/office/powerpoint/2010/main" val="3041970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uilding, outdoor, brick, apartment building&#10;&#10;Description automatically generated">
            <a:extLst>
              <a:ext uri="{FF2B5EF4-FFF2-40B4-BE49-F238E27FC236}">
                <a16:creationId xmlns:a16="http://schemas.microsoft.com/office/drawing/2014/main" id="{DCC6E406-EC3D-4E73-9575-C845D79C53EA}"/>
              </a:ext>
            </a:extLst>
          </p:cNvPr>
          <p:cNvPicPr>
            <a:picLocks noChangeAspect="1"/>
          </p:cNvPicPr>
          <p:nvPr/>
        </p:nvPicPr>
        <p:blipFill rotWithShape="1">
          <a:blip r:embed="rId2"/>
          <a:srcRect l="18199" r="4982"/>
          <a:stretch/>
        </p:blipFill>
        <p:spPr>
          <a:xfrm>
            <a:off x="4882697" y="-8793"/>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A920004-8589-44D6-AF23-461A4812DEB1}"/>
              </a:ext>
            </a:extLst>
          </p:cNvPr>
          <p:cNvSpPr>
            <a:spLocks noGrp="1"/>
          </p:cNvSpPr>
          <p:nvPr>
            <p:ph type="title"/>
          </p:nvPr>
        </p:nvSpPr>
        <p:spPr>
          <a:xfrm>
            <a:off x="677333" y="609600"/>
            <a:ext cx="3851123" cy="1320800"/>
          </a:xfrm>
        </p:spPr>
        <p:txBody>
          <a:bodyPr>
            <a:normAutofit/>
          </a:bodyPr>
          <a:lstStyle/>
          <a:p>
            <a:r>
              <a:rPr lang="en-US" dirty="0"/>
              <a:t>Campus Health Center</a:t>
            </a:r>
          </a:p>
        </p:txBody>
      </p:sp>
      <p:sp>
        <p:nvSpPr>
          <p:cNvPr id="3" name="Content Placeholder 2">
            <a:extLst>
              <a:ext uri="{FF2B5EF4-FFF2-40B4-BE49-F238E27FC236}">
                <a16:creationId xmlns:a16="http://schemas.microsoft.com/office/drawing/2014/main" id="{E79FB5E3-1675-4EBD-96BC-0B1F2321B2A6}"/>
              </a:ext>
            </a:extLst>
          </p:cNvPr>
          <p:cNvSpPr>
            <a:spLocks noGrp="1"/>
          </p:cNvSpPr>
          <p:nvPr>
            <p:ph idx="1"/>
          </p:nvPr>
        </p:nvSpPr>
        <p:spPr>
          <a:xfrm>
            <a:off x="677333" y="2160589"/>
            <a:ext cx="4921209" cy="3880773"/>
          </a:xfrm>
        </p:spPr>
        <p:txBody>
          <a:bodyPr>
            <a:normAutofit/>
          </a:bodyPr>
          <a:lstStyle/>
          <a:p>
            <a:pPr>
              <a:lnSpc>
                <a:spcPct val="90000"/>
              </a:lnSpc>
            </a:pPr>
            <a:r>
              <a:rPr lang="en-US" sz="2400" dirty="0">
                <a:solidFill>
                  <a:schemeClr val="tx1"/>
                </a:solidFill>
                <a:latin typeface="Calibri" panose="020F0502020204030204" pitchFamily="34" charset="0"/>
                <a:cs typeface="Calibri" panose="020F0502020204030204" pitchFamily="34" charset="0"/>
              </a:rPr>
              <a:t>F</a:t>
            </a:r>
            <a:r>
              <a:rPr lang="en-US" sz="2400" b="0" i="0" dirty="0">
                <a:solidFill>
                  <a:schemeClr val="tx1"/>
                </a:solidFill>
                <a:effectLst/>
                <a:latin typeface="Calibri" panose="020F0502020204030204" pitchFamily="34" charset="0"/>
                <a:cs typeface="Calibri" panose="020F0502020204030204" pitchFamily="34" charset="0"/>
              </a:rPr>
              <a:t>ull-service primary care clinic</a:t>
            </a:r>
          </a:p>
          <a:p>
            <a:pPr>
              <a:lnSpc>
                <a:spcPct val="90000"/>
              </a:lnSpc>
            </a:pPr>
            <a:r>
              <a:rPr lang="en-US" sz="2400" dirty="0">
                <a:solidFill>
                  <a:schemeClr val="tx1"/>
                </a:solidFill>
                <a:latin typeface="Calibri" panose="020F0502020204030204" pitchFamily="34" charset="0"/>
                <a:cs typeface="Calibri" panose="020F0502020204030204" pitchFamily="34" charset="0"/>
              </a:rPr>
              <a:t>S</a:t>
            </a:r>
            <a:r>
              <a:rPr lang="en-US" sz="2400" b="0" i="0" dirty="0">
                <a:solidFill>
                  <a:schemeClr val="tx1"/>
                </a:solidFill>
                <a:effectLst/>
                <a:latin typeface="Calibri" panose="020F0502020204030204" pitchFamily="34" charset="0"/>
                <a:cs typeface="Calibri" panose="020F0502020204030204" pitchFamily="34" charset="0"/>
              </a:rPr>
              <a:t>erving enrolled WSU students</a:t>
            </a:r>
          </a:p>
          <a:p>
            <a:pPr>
              <a:lnSpc>
                <a:spcPct val="90000"/>
              </a:lnSpc>
            </a:pPr>
            <a:r>
              <a:rPr lang="en-US" sz="2400" dirty="0">
                <a:solidFill>
                  <a:schemeClr val="tx1"/>
                </a:solidFill>
                <a:latin typeface="Calibri" panose="020F0502020204030204" pitchFamily="34" charset="0"/>
                <a:cs typeface="Calibri" panose="020F0502020204030204" pitchFamily="34" charset="0"/>
              </a:rPr>
              <a:t>N</a:t>
            </a:r>
            <a:r>
              <a:rPr lang="en-US" sz="2400" b="0" i="0" dirty="0">
                <a:solidFill>
                  <a:schemeClr val="tx1"/>
                </a:solidFill>
                <a:effectLst/>
                <a:latin typeface="Calibri" panose="020F0502020204030204" pitchFamily="34" charset="0"/>
                <a:cs typeface="Calibri" panose="020F0502020204030204" pitchFamily="34" charset="0"/>
              </a:rPr>
              <a:t>urse-managed clinic owned and operated by Nursing Practice Corporation (NPC), the faculty practice plan of the College of Nursing (CON) at WSU</a:t>
            </a:r>
          </a:p>
          <a:p>
            <a:pPr marL="0" indent="0">
              <a:lnSpc>
                <a:spcPct val="90000"/>
              </a:lnSpc>
              <a:buNone/>
            </a:pPr>
            <a:br>
              <a:rPr lang="en-US" sz="1800" dirty="0">
                <a:solidFill>
                  <a:schemeClr val="tx1"/>
                </a:solidFill>
              </a:rPr>
            </a:br>
            <a:endParaRPr lang="en-US" b="0" i="0" dirty="0">
              <a:solidFill>
                <a:schemeClr val="bg1">
                  <a:lumMod val="50000"/>
                </a:schemeClr>
              </a:solidFill>
              <a:effectLst/>
              <a:latin typeface="Intro"/>
            </a:endParaRP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25533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320804B-B6E7-4FC5-A52A-1B3E185D6C6B}"/>
              </a:ext>
            </a:extLst>
          </p:cNvPr>
          <p:cNvSpPr>
            <a:spLocks noGrp="1"/>
          </p:cNvSpPr>
          <p:nvPr>
            <p:ph type="title"/>
          </p:nvPr>
        </p:nvSpPr>
        <p:spPr>
          <a:xfrm>
            <a:off x="677334" y="609600"/>
            <a:ext cx="8596668" cy="739698"/>
          </a:xfrm>
        </p:spPr>
        <p:txBody>
          <a:bodyPr/>
          <a:lstStyle/>
          <a:p>
            <a:r>
              <a:rPr lang="en-US" dirty="0"/>
              <a:t>Illness Care</a:t>
            </a:r>
          </a:p>
        </p:txBody>
      </p:sp>
      <p:sp>
        <p:nvSpPr>
          <p:cNvPr id="20" name="TextBox 19">
            <a:extLst>
              <a:ext uri="{FF2B5EF4-FFF2-40B4-BE49-F238E27FC236}">
                <a16:creationId xmlns:a16="http://schemas.microsoft.com/office/drawing/2014/main" id="{A59D605E-E2AF-459E-BF74-055B31CC3A04}"/>
              </a:ext>
            </a:extLst>
          </p:cNvPr>
          <p:cNvSpPr txBox="1"/>
          <p:nvPr/>
        </p:nvSpPr>
        <p:spPr>
          <a:xfrm>
            <a:off x="1653652" y="1664870"/>
            <a:ext cx="2993505" cy="4739759"/>
          </a:xfrm>
          <a:prstGeom prst="rect">
            <a:avLst/>
          </a:prstGeom>
          <a:noFill/>
        </p:spPr>
        <p:txBody>
          <a:bodyPr wrap="square" rtlCol="0">
            <a:spAutoFit/>
          </a:bodyPr>
          <a:lstStyle/>
          <a:p>
            <a:pPr algn="l"/>
            <a:r>
              <a:rPr lang="en-US" sz="2400" b="1" i="0" dirty="0">
                <a:effectLst/>
                <a:latin typeface="Calibri" panose="020F0502020204030204" pitchFamily="34" charset="0"/>
                <a:cs typeface="Calibri" panose="020F0502020204030204" pitchFamily="34" charset="0"/>
              </a:rPr>
              <a:t>ACUTE</a:t>
            </a:r>
          </a:p>
          <a:p>
            <a:pPr marL="285750" indent="-285750" algn="l">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Flu-like illness</a:t>
            </a:r>
          </a:p>
          <a:p>
            <a:pPr marL="285750" indent="-2857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Fever</a:t>
            </a:r>
          </a:p>
          <a:p>
            <a:pPr marL="285750" indent="-2857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Sore throat</a:t>
            </a:r>
          </a:p>
          <a:p>
            <a:pPr marL="285750" indent="-2857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Cough</a:t>
            </a:r>
          </a:p>
          <a:p>
            <a:pPr marL="285750" indent="-2857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Runny nose</a:t>
            </a:r>
          </a:p>
          <a:p>
            <a:pPr marL="285750" indent="-285750" algn="l">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Stomachache</a:t>
            </a:r>
          </a:p>
          <a:p>
            <a:pPr marL="285750" indent="-285750" algn="l">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Bites/stings</a:t>
            </a:r>
          </a:p>
          <a:p>
            <a:pPr marL="285750" indent="-2857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R</a:t>
            </a:r>
            <a:r>
              <a:rPr lang="en-US" sz="2400" b="0" i="0" dirty="0">
                <a:effectLst/>
                <a:latin typeface="Calibri" panose="020F0502020204030204" pitchFamily="34" charset="0"/>
                <a:cs typeface="Calibri" panose="020F0502020204030204" pitchFamily="34" charset="0"/>
              </a:rPr>
              <a:t>ashes</a:t>
            </a:r>
          </a:p>
          <a:p>
            <a:pPr marL="285750" indent="-2857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I</a:t>
            </a:r>
            <a:r>
              <a:rPr lang="en-US" sz="2400" b="0" i="0" dirty="0">
                <a:effectLst/>
                <a:latin typeface="Calibri" panose="020F0502020204030204" pitchFamily="34" charset="0"/>
                <a:cs typeface="Calibri" panose="020F0502020204030204" pitchFamily="34" charset="0"/>
              </a:rPr>
              <a:t>nfections</a:t>
            </a:r>
          </a:p>
          <a:p>
            <a:pPr marL="285750" indent="-285750" algn="l">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Sprains and strains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UTI</a:t>
            </a:r>
          </a:p>
          <a:p>
            <a:pPr algn="l">
              <a:buFont typeface="Arial" panose="020B0604020202020204" pitchFamily="34" charset="0"/>
              <a:buChar char="•"/>
            </a:pPr>
            <a:endParaRPr lang="en-US" sz="1400" b="1" i="0" dirty="0">
              <a:solidFill>
                <a:srgbClr val="121212"/>
              </a:solidFill>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98AEC4C-1C1E-43BE-85C0-E8F86C4D8123}"/>
              </a:ext>
            </a:extLst>
          </p:cNvPr>
          <p:cNvSpPr txBox="1"/>
          <p:nvPr/>
        </p:nvSpPr>
        <p:spPr>
          <a:xfrm>
            <a:off x="5300572" y="1664870"/>
            <a:ext cx="3210382" cy="2585323"/>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CHRONIC</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Asthma</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Diabetes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High blood pressure</a:t>
            </a:r>
            <a:endParaRPr lang="en-US" sz="2400" b="0" i="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algn="l"/>
            <a:endParaRPr lang="en-US" sz="1400" dirty="0">
              <a:solidFill>
                <a:srgbClr val="121212"/>
              </a:solidFill>
              <a:latin typeface="Calibri" panose="020F0502020204030204" pitchFamily="34" charset="0"/>
              <a:cs typeface="Calibri" panose="020F0502020204030204" pitchFamily="34" charset="0"/>
            </a:endParaRPr>
          </a:p>
          <a:p>
            <a:pPr algn="l"/>
            <a:endParaRPr lang="en-US" sz="1400" b="1" dirty="0">
              <a:solidFill>
                <a:srgbClr val="121212"/>
              </a:solidFill>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400" b="1" i="0" dirty="0">
              <a:solidFill>
                <a:srgbClr val="121212"/>
              </a:solidFill>
              <a:effectLst/>
              <a:latin typeface="Calibri" panose="020F0502020204030204" pitchFamily="34" charset="0"/>
              <a:cs typeface="Calibri" panose="020F0502020204030204" pitchFamily="34" charset="0"/>
            </a:endParaRPr>
          </a:p>
        </p:txBody>
      </p:sp>
      <p:pic>
        <p:nvPicPr>
          <p:cNvPr id="3" name="Graphic 2" descr="Speech with solid fill">
            <a:extLst>
              <a:ext uri="{FF2B5EF4-FFF2-40B4-BE49-F238E27FC236}">
                <a16:creationId xmlns:a16="http://schemas.microsoft.com/office/drawing/2014/main" id="{C56168C7-22D0-4DEF-A997-F6476EDA47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7476" y="3217197"/>
            <a:ext cx="3465359" cy="3465359"/>
          </a:xfrm>
          <a:prstGeom prst="rect">
            <a:avLst/>
          </a:prstGeom>
        </p:spPr>
      </p:pic>
      <p:sp>
        <p:nvSpPr>
          <p:cNvPr id="5" name="TextBox 4">
            <a:extLst>
              <a:ext uri="{FF2B5EF4-FFF2-40B4-BE49-F238E27FC236}">
                <a16:creationId xmlns:a16="http://schemas.microsoft.com/office/drawing/2014/main" id="{3358B344-B1E8-47DD-A2C6-88194E71987D}"/>
              </a:ext>
            </a:extLst>
          </p:cNvPr>
          <p:cNvSpPr txBox="1"/>
          <p:nvPr/>
        </p:nvSpPr>
        <p:spPr>
          <a:xfrm>
            <a:off x="5751116" y="3998971"/>
            <a:ext cx="2198077" cy="1200329"/>
          </a:xfrm>
          <a:prstGeom prst="rect">
            <a:avLst/>
          </a:prstGeom>
          <a:noFill/>
        </p:spPr>
        <p:txBody>
          <a:bodyPr wrap="square" rtlCol="0">
            <a:spAutoFit/>
          </a:bodyPr>
          <a:lstStyle/>
          <a:p>
            <a:r>
              <a:rPr lang="en-US" sz="2400" dirty="0">
                <a:solidFill>
                  <a:schemeClr val="bg1"/>
                </a:solidFill>
              </a:rPr>
              <a:t>One free illness visit per semester!</a:t>
            </a:r>
          </a:p>
        </p:txBody>
      </p:sp>
    </p:spTree>
    <p:extLst>
      <p:ext uri="{BB962C8B-B14F-4D97-AF65-F5344CB8AC3E}">
        <p14:creationId xmlns:p14="http://schemas.microsoft.com/office/powerpoint/2010/main" val="154829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85B9-03A9-4299-8669-4F1DDFC4184E}"/>
              </a:ext>
            </a:extLst>
          </p:cNvPr>
          <p:cNvSpPr>
            <a:spLocks noGrp="1"/>
          </p:cNvSpPr>
          <p:nvPr>
            <p:ph type="title"/>
          </p:nvPr>
        </p:nvSpPr>
        <p:spPr>
          <a:xfrm>
            <a:off x="838200" y="-197266"/>
            <a:ext cx="10515600" cy="1325563"/>
          </a:xfrm>
        </p:spPr>
        <p:txBody>
          <a:bodyPr/>
          <a:lstStyle/>
          <a:p>
            <a:pPr algn="ctr"/>
            <a:r>
              <a:rPr lang="en-US" dirty="0"/>
              <a:t>Today’s schedule</a:t>
            </a:r>
          </a:p>
        </p:txBody>
      </p:sp>
      <p:graphicFrame>
        <p:nvGraphicFramePr>
          <p:cNvPr id="4" name="Content Placeholder 3">
            <a:extLst>
              <a:ext uri="{FF2B5EF4-FFF2-40B4-BE49-F238E27FC236}">
                <a16:creationId xmlns:a16="http://schemas.microsoft.com/office/drawing/2014/main" id="{2B30960F-9708-495D-B37D-D500E976C5D6}"/>
              </a:ext>
            </a:extLst>
          </p:cNvPr>
          <p:cNvGraphicFramePr>
            <a:graphicFrameLocks noGrp="1"/>
          </p:cNvGraphicFramePr>
          <p:nvPr>
            <p:ph idx="1"/>
            <p:extLst>
              <p:ext uri="{D42A27DB-BD31-4B8C-83A1-F6EECF244321}">
                <p14:modId xmlns:p14="http://schemas.microsoft.com/office/powerpoint/2010/main" val="971559020"/>
              </p:ext>
            </p:extLst>
          </p:nvPr>
        </p:nvGraphicFramePr>
        <p:xfrm>
          <a:off x="1389529" y="923365"/>
          <a:ext cx="9964271" cy="4502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313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320804B-B6E7-4FC5-A52A-1B3E185D6C6B}"/>
              </a:ext>
            </a:extLst>
          </p:cNvPr>
          <p:cNvSpPr>
            <a:spLocks noGrp="1"/>
          </p:cNvSpPr>
          <p:nvPr>
            <p:ph type="title"/>
          </p:nvPr>
        </p:nvSpPr>
        <p:spPr>
          <a:xfrm>
            <a:off x="677334" y="609600"/>
            <a:ext cx="8596668" cy="739698"/>
          </a:xfrm>
        </p:spPr>
        <p:txBody>
          <a:bodyPr/>
          <a:lstStyle/>
          <a:p>
            <a:r>
              <a:rPr lang="en-US" dirty="0"/>
              <a:t>Preventive Care</a:t>
            </a:r>
          </a:p>
        </p:txBody>
      </p:sp>
      <p:sp>
        <p:nvSpPr>
          <p:cNvPr id="20" name="TextBox 19">
            <a:extLst>
              <a:ext uri="{FF2B5EF4-FFF2-40B4-BE49-F238E27FC236}">
                <a16:creationId xmlns:a16="http://schemas.microsoft.com/office/drawing/2014/main" id="{A59D605E-E2AF-459E-BF74-055B31CC3A04}"/>
              </a:ext>
            </a:extLst>
          </p:cNvPr>
          <p:cNvSpPr txBox="1"/>
          <p:nvPr/>
        </p:nvSpPr>
        <p:spPr>
          <a:xfrm>
            <a:off x="1596696" y="1653598"/>
            <a:ext cx="4409067" cy="4585871"/>
          </a:xfrm>
          <a:prstGeom prst="rect">
            <a:avLst/>
          </a:prstGeom>
          <a:noFill/>
        </p:spPr>
        <p:txBody>
          <a:bodyPr wrap="square" rtlCol="0">
            <a:spAutoFit/>
          </a:bodyPr>
          <a:lstStyle/>
          <a:p>
            <a:pPr algn="l"/>
            <a:r>
              <a:rPr lang="en-US" sz="2400" b="1" i="0" dirty="0">
                <a:effectLst/>
                <a:latin typeface="Calibri" panose="020F0502020204030204" pitchFamily="34" charset="0"/>
                <a:cs typeface="Calibri" panose="020F0502020204030204" pitchFamily="34" charset="0"/>
              </a:rPr>
              <a:t>Immunizations</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Hepatitis A, B</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Influenza</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COVID-19 </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Other routine immunizations</a:t>
            </a:r>
          </a:p>
          <a:p>
            <a:pPr marL="171450" indent="-171450" algn="l">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algn="l"/>
            <a:r>
              <a:rPr lang="en-US" sz="2400" b="1" dirty="0">
                <a:latin typeface="Calibri" panose="020F0502020204030204" pitchFamily="34" charset="0"/>
                <a:cs typeface="Calibri" panose="020F0502020204030204" pitchFamily="34" charset="0"/>
              </a:rPr>
              <a:t>Travel Health</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Pre-travel consultation</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Vaccinations</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Medications</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Post-travel follow-up</a:t>
            </a:r>
          </a:p>
          <a:p>
            <a:pPr algn="l"/>
            <a:endParaRPr lang="en-US" sz="1400" b="1" dirty="0">
              <a:solidFill>
                <a:srgbClr val="121212"/>
              </a:solidFill>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400" b="1" i="0" dirty="0">
              <a:solidFill>
                <a:srgbClr val="121212"/>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0C2A27A-626D-445C-9FF7-E6493FF67C1A}"/>
              </a:ext>
            </a:extLst>
          </p:cNvPr>
          <p:cNvSpPr txBox="1"/>
          <p:nvPr/>
        </p:nvSpPr>
        <p:spPr>
          <a:xfrm>
            <a:off x="4975668" y="1678765"/>
            <a:ext cx="4409067" cy="1631216"/>
          </a:xfrm>
          <a:prstGeom prst="rect">
            <a:avLst/>
          </a:prstGeom>
          <a:noFill/>
        </p:spPr>
        <p:txBody>
          <a:bodyPr wrap="square" rtlCol="0">
            <a:spAutoFit/>
          </a:bodyPr>
          <a:lstStyle/>
          <a:p>
            <a:pPr algn="l"/>
            <a:r>
              <a:rPr lang="en-US" sz="2400" b="1" i="0" dirty="0">
                <a:effectLst/>
                <a:latin typeface="Calibri" panose="020F0502020204030204" pitchFamily="34" charset="0"/>
                <a:cs typeface="Calibri" panose="020F0502020204030204" pitchFamily="34" charset="0"/>
              </a:rPr>
              <a:t>TB Testing</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TB skin tests</a:t>
            </a:r>
          </a:p>
          <a:p>
            <a:pPr marL="171450" indent="-171450" algn="l">
              <a:buFont typeface="Arial" panose="020B0604020202020204" pitchFamily="34" charset="0"/>
              <a:buChar char="•"/>
            </a:pPr>
            <a:r>
              <a:rPr lang="en-US" sz="2400" dirty="0">
                <a:latin typeface="Calibri" panose="020F0502020204030204" pitchFamily="34" charset="0"/>
                <a:cs typeface="Calibri" panose="020F0502020204030204" pitchFamily="34" charset="0"/>
              </a:rPr>
              <a:t>T-spot blood tests</a:t>
            </a:r>
          </a:p>
          <a:p>
            <a:pPr algn="l"/>
            <a:endParaRPr lang="en-US" sz="1400" b="1" dirty="0">
              <a:solidFill>
                <a:srgbClr val="121212"/>
              </a:solidFill>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400" b="1" i="0" dirty="0">
              <a:solidFill>
                <a:srgbClr val="12121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0462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320804B-B6E7-4FC5-A52A-1B3E185D6C6B}"/>
              </a:ext>
            </a:extLst>
          </p:cNvPr>
          <p:cNvSpPr>
            <a:spLocks noGrp="1"/>
          </p:cNvSpPr>
          <p:nvPr>
            <p:ph type="title"/>
          </p:nvPr>
        </p:nvSpPr>
        <p:spPr>
          <a:xfrm>
            <a:off x="677334" y="609600"/>
            <a:ext cx="8596668" cy="739698"/>
          </a:xfrm>
        </p:spPr>
        <p:txBody>
          <a:bodyPr/>
          <a:lstStyle/>
          <a:p>
            <a:r>
              <a:rPr lang="en-US" dirty="0"/>
              <a:t>Routine Health Care</a:t>
            </a:r>
          </a:p>
        </p:txBody>
      </p:sp>
      <p:sp>
        <p:nvSpPr>
          <p:cNvPr id="20" name="TextBox 19">
            <a:extLst>
              <a:ext uri="{FF2B5EF4-FFF2-40B4-BE49-F238E27FC236}">
                <a16:creationId xmlns:a16="http://schemas.microsoft.com/office/drawing/2014/main" id="{A59D605E-E2AF-459E-BF74-055B31CC3A04}"/>
              </a:ext>
            </a:extLst>
          </p:cNvPr>
          <p:cNvSpPr txBox="1"/>
          <p:nvPr/>
        </p:nvSpPr>
        <p:spPr>
          <a:xfrm>
            <a:off x="1578279" y="1666239"/>
            <a:ext cx="5270929" cy="4585871"/>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Routine Wellness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Physicals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Allergy injections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Store allergy serum</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Clearance exams</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Wellness Exams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Women’s wellness</a:t>
            </a:r>
          </a:p>
          <a:p>
            <a:pPr marL="285750" indent="-285750">
              <a:buFont typeface="Arial" panose="020B0604020202020204" pitchFamily="34" charset="0"/>
              <a:buChar char="•"/>
            </a:pPr>
            <a:r>
              <a:rPr lang="en-US" sz="2400" i="0" dirty="0">
                <a:effectLst/>
                <a:latin typeface="Calibri" panose="020F0502020204030204" pitchFamily="34" charset="0"/>
                <a:cs typeface="Calibri" panose="020F0502020204030204" pitchFamily="34" charset="0"/>
              </a:rPr>
              <a:t>Pap smear</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Birth control</a:t>
            </a:r>
          </a:p>
          <a:p>
            <a:pPr marL="285750" indent="-285750">
              <a:buFont typeface="Arial" panose="020B0604020202020204" pitchFamily="34" charset="0"/>
              <a:buChar char="•"/>
            </a:pPr>
            <a:r>
              <a:rPr lang="en-US" sz="2400" i="0" dirty="0">
                <a:effectLst/>
                <a:latin typeface="Calibri" panose="020F0502020204030204" pitchFamily="34" charset="0"/>
                <a:cs typeface="Calibri" panose="020F0502020204030204" pitchFamily="34" charset="0"/>
              </a:rPr>
              <a:t>Men’s wellness</a:t>
            </a:r>
          </a:p>
          <a:p>
            <a:pPr algn="l"/>
            <a:endParaRPr lang="en-US" sz="1400" b="1" dirty="0">
              <a:solidFill>
                <a:srgbClr val="121212"/>
              </a:solidFill>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400" b="1" i="0" dirty="0">
              <a:solidFill>
                <a:srgbClr val="121212"/>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6861467-EEDC-4589-AB5F-D5A3E6A62942}"/>
              </a:ext>
            </a:extLst>
          </p:cNvPr>
          <p:cNvSpPr txBox="1"/>
          <p:nvPr/>
        </p:nvSpPr>
        <p:spPr>
          <a:xfrm>
            <a:off x="4812082" y="1652368"/>
            <a:ext cx="5270929" cy="2739211"/>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Sexual Health, Testing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&amp; Treatment</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HIV testing</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Testing and treatment for other STIs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PrEP (Pre-Exposure Prophylaxis)</a:t>
            </a:r>
          </a:p>
          <a:p>
            <a:endParaRPr lang="en-US" sz="2400" i="0" dirty="0">
              <a:effectLst/>
              <a:latin typeface="Calibri" panose="020F0502020204030204" pitchFamily="34" charset="0"/>
              <a:cs typeface="Calibri" panose="020F0502020204030204" pitchFamily="34" charset="0"/>
            </a:endParaRPr>
          </a:p>
          <a:p>
            <a:pPr algn="l"/>
            <a:endParaRPr lang="en-US" sz="1400" b="1" dirty="0">
              <a:solidFill>
                <a:srgbClr val="121212"/>
              </a:solidFill>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400" b="1" i="0" dirty="0">
              <a:solidFill>
                <a:srgbClr val="12121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9275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walking&#10;&#10;Description automatically generated with medium confidence">
            <a:extLst>
              <a:ext uri="{FF2B5EF4-FFF2-40B4-BE49-F238E27FC236}">
                <a16:creationId xmlns:a16="http://schemas.microsoft.com/office/drawing/2014/main" id="{A0DC48E5-930D-4983-9862-A6D9C2E65FBC}"/>
              </a:ext>
            </a:extLst>
          </p:cNvPr>
          <p:cNvPicPr>
            <a:picLocks noChangeAspect="1"/>
          </p:cNvPicPr>
          <p:nvPr/>
        </p:nvPicPr>
        <p:blipFill rotWithShape="1">
          <a:blip r:embed="rId2"/>
          <a:srcRect r="8453"/>
          <a:stretch/>
        </p:blipFill>
        <p:spPr>
          <a:xfrm>
            <a:off x="5373427"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Title 1">
            <a:extLst>
              <a:ext uri="{FF2B5EF4-FFF2-40B4-BE49-F238E27FC236}">
                <a16:creationId xmlns:a16="http://schemas.microsoft.com/office/drawing/2014/main" id="{1F9B48FF-6545-46E9-A2B1-478D99125BDE}"/>
              </a:ext>
            </a:extLst>
          </p:cNvPr>
          <p:cNvSpPr txBox="1">
            <a:spLocks/>
          </p:cNvSpPr>
          <p:nvPr/>
        </p:nvSpPr>
        <p:spPr>
          <a:xfrm>
            <a:off x="677334" y="609600"/>
            <a:ext cx="8596668" cy="7396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Behavioral Health Care</a:t>
            </a:r>
            <a:endParaRPr lang="en-US" dirty="0"/>
          </a:p>
        </p:txBody>
      </p:sp>
      <p:sp>
        <p:nvSpPr>
          <p:cNvPr id="25" name="TextBox 24">
            <a:extLst>
              <a:ext uri="{FF2B5EF4-FFF2-40B4-BE49-F238E27FC236}">
                <a16:creationId xmlns:a16="http://schemas.microsoft.com/office/drawing/2014/main" id="{B79F3645-7900-4322-B5A0-0AFA95F93284}"/>
              </a:ext>
            </a:extLst>
          </p:cNvPr>
          <p:cNvSpPr txBox="1"/>
          <p:nvPr/>
        </p:nvSpPr>
        <p:spPr>
          <a:xfrm>
            <a:off x="1541762" y="1626638"/>
            <a:ext cx="4121304" cy="273921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Mental health screening  and assessment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Individual counseling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Group counseling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Education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Connection to resources</a:t>
            </a:r>
          </a:p>
          <a:p>
            <a:pPr algn="l"/>
            <a:endParaRPr lang="en-US" sz="1400" b="1" dirty="0">
              <a:solidFill>
                <a:srgbClr val="121212"/>
              </a:solidFill>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400" b="1" i="0" dirty="0">
              <a:solidFill>
                <a:srgbClr val="12121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0742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person, sitting, person&#10;&#10;Description automatically generated">
            <a:extLst>
              <a:ext uri="{FF2B5EF4-FFF2-40B4-BE49-F238E27FC236}">
                <a16:creationId xmlns:a16="http://schemas.microsoft.com/office/drawing/2014/main" id="{6977A3F2-82B2-4F06-BACC-B185062EB021}"/>
              </a:ext>
            </a:extLst>
          </p:cNvPr>
          <p:cNvPicPr>
            <a:picLocks noChangeAspect="1"/>
          </p:cNvPicPr>
          <p:nvPr/>
        </p:nvPicPr>
        <p:blipFill rotWithShape="1">
          <a:blip r:embed="rId2"/>
          <a:srcRect t="10855" r="-2" b="2576"/>
          <a:stretch/>
        </p:blipFill>
        <p:spPr>
          <a:xfrm>
            <a:off x="5048067"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5" name="Title 1">
            <a:extLst>
              <a:ext uri="{FF2B5EF4-FFF2-40B4-BE49-F238E27FC236}">
                <a16:creationId xmlns:a16="http://schemas.microsoft.com/office/drawing/2014/main" id="{448DA22A-F27D-44C0-93D3-BBF7D9360457}"/>
              </a:ext>
            </a:extLst>
          </p:cNvPr>
          <p:cNvSpPr txBox="1">
            <a:spLocks/>
          </p:cNvSpPr>
          <p:nvPr/>
        </p:nvSpPr>
        <p:spPr>
          <a:xfrm>
            <a:off x="677333" y="609600"/>
            <a:ext cx="385112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dirty="0"/>
              <a:t>Outreach and special programs</a:t>
            </a:r>
          </a:p>
        </p:txBody>
      </p:sp>
      <p:sp>
        <p:nvSpPr>
          <p:cNvPr id="17" name="Content Placeholder 2">
            <a:extLst>
              <a:ext uri="{FF2B5EF4-FFF2-40B4-BE49-F238E27FC236}">
                <a16:creationId xmlns:a16="http://schemas.microsoft.com/office/drawing/2014/main" id="{3EE054C3-F39F-4240-9526-E746F47D7D63}"/>
              </a:ext>
            </a:extLst>
          </p:cNvPr>
          <p:cNvSpPr txBox="1">
            <a:spLocks/>
          </p:cNvSpPr>
          <p:nvPr/>
        </p:nvSpPr>
        <p:spPr>
          <a:xfrm>
            <a:off x="677332" y="2160589"/>
            <a:ext cx="4763557" cy="388077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latin typeface="Calibri" panose="020F0502020204030204" pitchFamily="34" charset="0"/>
                <a:cs typeface="Calibri" panose="020F0502020204030204" pitchFamily="34" charset="0"/>
              </a:rPr>
              <a:t>Flu Vaccine Clinics</a:t>
            </a:r>
          </a:p>
          <a:p>
            <a:r>
              <a:rPr lang="en-US" sz="2400" dirty="0">
                <a:solidFill>
                  <a:schemeClr val="tx1"/>
                </a:solidFill>
                <a:latin typeface="Calibri" panose="020F0502020204030204" pitchFamily="34" charset="0"/>
                <a:cs typeface="Calibri" panose="020F0502020204030204" pitchFamily="34" charset="0"/>
              </a:rPr>
              <a:t>COVID Booster Clinics</a:t>
            </a:r>
          </a:p>
          <a:p>
            <a:r>
              <a:rPr lang="en-US" sz="2400" dirty="0">
                <a:solidFill>
                  <a:schemeClr val="tx1"/>
                </a:solidFill>
                <a:latin typeface="Calibri" panose="020F0502020204030204" pitchFamily="34" charset="0"/>
                <a:cs typeface="Calibri" panose="020F0502020204030204" pitchFamily="34" charset="0"/>
              </a:rPr>
              <a:t>Condom Club</a:t>
            </a:r>
          </a:p>
          <a:p>
            <a:r>
              <a:rPr lang="en-US" sz="2400" dirty="0">
                <a:solidFill>
                  <a:schemeClr val="tx1"/>
                </a:solidFill>
                <a:latin typeface="Calibri" panose="020F0502020204030204" pitchFamily="34" charset="0"/>
                <a:cs typeface="Calibri" panose="020F0502020204030204" pitchFamily="34" charset="0"/>
              </a:rPr>
              <a:t>Get Yourself Tested (GYT)</a:t>
            </a:r>
          </a:p>
          <a:p>
            <a:r>
              <a:rPr lang="en-US" sz="2400" dirty="0">
                <a:solidFill>
                  <a:schemeClr val="tx1"/>
                </a:solidFill>
                <a:latin typeface="Calibri" panose="020F0502020204030204" pitchFamily="34" charset="0"/>
                <a:cs typeface="Calibri" panose="020F0502020204030204" pitchFamily="34" charset="0"/>
              </a:rPr>
              <a:t>Let’s Talk</a:t>
            </a:r>
          </a:p>
          <a:p>
            <a:pPr lvl="1"/>
            <a:r>
              <a:rPr lang="en-US" sz="2200" dirty="0">
                <a:solidFill>
                  <a:schemeClr val="tx1"/>
                </a:solidFill>
                <a:latin typeface="Calibri" panose="020F0502020204030204" pitchFamily="34" charset="0"/>
                <a:cs typeface="Calibri" panose="020F0502020204030204" pitchFamily="34" charset="0"/>
              </a:rPr>
              <a:t>Weekly drop-in, free mental health consultations with licensed therapist </a:t>
            </a:r>
          </a:p>
          <a:p>
            <a:pPr lvl="1"/>
            <a:r>
              <a:rPr lang="en-US" sz="2200" dirty="0">
                <a:solidFill>
                  <a:schemeClr val="tx1"/>
                </a:solidFill>
                <a:latin typeface="Calibri" panose="020F0502020204030204" pitchFamily="34" charset="0"/>
                <a:cs typeface="Calibri" panose="020F0502020204030204" pitchFamily="34" charset="0"/>
              </a:rPr>
              <a:t>Confidential, accessed by Zoom link</a:t>
            </a:r>
          </a:p>
          <a:p>
            <a:pPr lvl="1"/>
            <a:endParaRPr lang="en-US" sz="2200" dirty="0">
              <a:latin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7018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group of people wearing surgical scrubs and masks&#10;&#10;Description automatically generated with medium confidence">
            <a:extLst>
              <a:ext uri="{FF2B5EF4-FFF2-40B4-BE49-F238E27FC236}">
                <a16:creationId xmlns:a16="http://schemas.microsoft.com/office/drawing/2014/main" id="{EC950957-18DF-40C4-9A84-E465AE4BF4D5}"/>
              </a:ext>
            </a:extLst>
          </p:cNvPr>
          <p:cNvPicPr>
            <a:picLocks noChangeAspect="1"/>
          </p:cNvPicPr>
          <p:nvPr/>
        </p:nvPicPr>
        <p:blipFill rotWithShape="1">
          <a:blip r:embed="rId2"/>
          <a:srcRect r="-2" b="13431"/>
          <a:stretch/>
        </p:blipFill>
        <p:spPr>
          <a:xfrm>
            <a:off x="5409939"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A920004-8589-44D6-AF23-461A4812DEB1}"/>
              </a:ext>
            </a:extLst>
          </p:cNvPr>
          <p:cNvSpPr>
            <a:spLocks noGrp="1"/>
          </p:cNvSpPr>
          <p:nvPr>
            <p:ph type="title"/>
          </p:nvPr>
        </p:nvSpPr>
        <p:spPr>
          <a:xfrm>
            <a:off x="677333" y="609600"/>
            <a:ext cx="3851123" cy="1320800"/>
          </a:xfrm>
        </p:spPr>
        <p:txBody>
          <a:bodyPr>
            <a:normAutofit/>
          </a:bodyPr>
          <a:lstStyle/>
          <a:p>
            <a:r>
              <a:rPr lang="en-US" dirty="0"/>
              <a:t>Patient Portal</a:t>
            </a:r>
          </a:p>
        </p:txBody>
      </p:sp>
      <p:cxnSp>
        <p:nvCxnSpPr>
          <p:cNvPr id="35" name="Straight Connector 3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6" name="Picture 15" descr="Graphical user interface, website&#10;&#10;Description automatically generated">
            <a:extLst>
              <a:ext uri="{FF2B5EF4-FFF2-40B4-BE49-F238E27FC236}">
                <a16:creationId xmlns:a16="http://schemas.microsoft.com/office/drawing/2014/main" id="{81B5D66C-0796-4CF0-BF1F-70FD01511319}"/>
              </a:ext>
            </a:extLst>
          </p:cNvPr>
          <p:cNvPicPr>
            <a:picLocks noChangeAspect="1"/>
          </p:cNvPicPr>
          <p:nvPr/>
        </p:nvPicPr>
        <p:blipFill rotWithShape="1">
          <a:blip r:embed="rId3"/>
          <a:srcRect l="3237" t="4255" r="5751"/>
          <a:stretch/>
        </p:blipFill>
        <p:spPr>
          <a:xfrm>
            <a:off x="856057" y="3420533"/>
            <a:ext cx="4217031" cy="2495459"/>
          </a:xfrm>
          <a:prstGeom prst="rect">
            <a:avLst/>
          </a:prstGeom>
          <a:ln>
            <a:solidFill>
              <a:schemeClr val="tx1"/>
            </a:solidFill>
          </a:ln>
        </p:spPr>
      </p:pic>
      <p:sp>
        <p:nvSpPr>
          <p:cNvPr id="17" name="Arrow: Down 16">
            <a:extLst>
              <a:ext uri="{FF2B5EF4-FFF2-40B4-BE49-F238E27FC236}">
                <a16:creationId xmlns:a16="http://schemas.microsoft.com/office/drawing/2014/main" id="{DF956830-D51B-4B2B-9349-C21116FA7A8F}"/>
              </a:ext>
            </a:extLst>
          </p:cNvPr>
          <p:cNvSpPr/>
          <p:nvPr/>
        </p:nvSpPr>
        <p:spPr>
          <a:xfrm>
            <a:off x="3734604" y="2584231"/>
            <a:ext cx="543464" cy="10971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10B08D30-4B9B-453C-9A51-142F5524E305}"/>
              </a:ext>
            </a:extLst>
          </p:cNvPr>
          <p:cNvSpPr>
            <a:spLocks noGrp="1"/>
          </p:cNvSpPr>
          <p:nvPr>
            <p:ph idx="1"/>
          </p:nvPr>
        </p:nvSpPr>
        <p:spPr>
          <a:xfrm>
            <a:off x="769121" y="1562712"/>
            <a:ext cx="3535743" cy="3880773"/>
          </a:xfrm>
        </p:spPr>
        <p:txBody>
          <a:bodyPr>
            <a:normAutofit/>
          </a:bodyPr>
          <a:lstStyle/>
          <a:p>
            <a:pPr algn="l"/>
            <a:r>
              <a:rPr lang="en-US" sz="2400" dirty="0">
                <a:solidFill>
                  <a:schemeClr val="tx1"/>
                </a:solidFill>
                <a:latin typeface="Arial" panose="020B0604020202020204" pitchFamily="34" charset="0"/>
              </a:rPr>
              <a:t>Test results</a:t>
            </a:r>
          </a:p>
          <a:p>
            <a:pPr algn="l"/>
            <a:r>
              <a:rPr lang="en-US" sz="2400" dirty="0">
                <a:solidFill>
                  <a:schemeClr val="tx1"/>
                </a:solidFill>
                <a:latin typeface="Arial" panose="020B0604020202020204" pitchFamily="34" charset="0"/>
              </a:rPr>
              <a:t>Pay bills</a:t>
            </a:r>
          </a:p>
          <a:p>
            <a:pPr algn="l"/>
            <a:r>
              <a:rPr lang="en-US" sz="2400" dirty="0">
                <a:solidFill>
                  <a:schemeClr val="tx1"/>
                </a:solidFill>
                <a:latin typeface="Arial" panose="020B0604020202020204" pitchFamily="34" charset="0"/>
              </a:rPr>
              <a:t>Request records</a:t>
            </a:r>
            <a:endParaRPr lang="en-US" sz="2400" b="0" i="0" dirty="0">
              <a:solidFill>
                <a:schemeClr val="tx1"/>
              </a:solidFill>
              <a:effectLst/>
              <a:latin typeface="Arial" panose="020B0604020202020204" pitchFamily="34" charset="0"/>
            </a:endParaRPr>
          </a:p>
          <a:p>
            <a:pPr>
              <a:buFont typeface="Wingdings" pitchFamily="2" charset="2"/>
              <a:buChar char="ü"/>
            </a:pPr>
            <a:endParaRPr lang="en-US" sz="2400" dirty="0">
              <a:solidFill>
                <a:schemeClr val="tx1"/>
              </a:solidFill>
            </a:endParaRPr>
          </a:p>
          <a:p>
            <a:pPr>
              <a:buFont typeface="Wingdings" pitchFamily="2" charset="2"/>
              <a:buChar char="ü"/>
            </a:pPr>
            <a:endParaRPr lang="en-US" sz="2400" dirty="0">
              <a:solidFill>
                <a:schemeClr val="tx1"/>
              </a:solidFill>
            </a:endParaRPr>
          </a:p>
        </p:txBody>
      </p:sp>
    </p:spTree>
    <p:extLst>
      <p:ext uri="{BB962C8B-B14F-4D97-AF65-F5344CB8AC3E}">
        <p14:creationId xmlns:p14="http://schemas.microsoft.com/office/powerpoint/2010/main" val="4133702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F9B48FF-6545-46E9-A2B1-478D99125BDE}"/>
              </a:ext>
            </a:extLst>
          </p:cNvPr>
          <p:cNvSpPr txBox="1">
            <a:spLocks/>
          </p:cNvSpPr>
          <p:nvPr/>
        </p:nvSpPr>
        <p:spPr>
          <a:xfrm>
            <a:off x="677334" y="609600"/>
            <a:ext cx="8596668" cy="7396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Minor Consent Form</a:t>
            </a:r>
          </a:p>
        </p:txBody>
      </p:sp>
      <p:sp>
        <p:nvSpPr>
          <p:cNvPr id="25" name="TextBox 24">
            <a:extLst>
              <a:ext uri="{FF2B5EF4-FFF2-40B4-BE49-F238E27FC236}">
                <a16:creationId xmlns:a16="http://schemas.microsoft.com/office/drawing/2014/main" id="{B79F3645-7900-4322-B5A0-0AFA95F93284}"/>
              </a:ext>
            </a:extLst>
          </p:cNvPr>
          <p:cNvSpPr txBox="1"/>
          <p:nvPr/>
        </p:nvSpPr>
        <p:spPr>
          <a:xfrm>
            <a:off x="1069488" y="1720840"/>
            <a:ext cx="4263816" cy="3416320"/>
          </a:xfrm>
          <a:prstGeom prst="rect">
            <a:avLst/>
          </a:prstGeom>
          <a:noFill/>
        </p:spPr>
        <p:txBody>
          <a:bodyPr wrap="square" rtlCol="0">
            <a:spAutoFit/>
          </a:bodyPr>
          <a:lstStyle/>
          <a:p>
            <a:pPr algn="l"/>
            <a:r>
              <a:rPr lang="en-US" sz="2400" b="0" i="0" dirty="0">
                <a:solidFill>
                  <a:srgbClr val="444444"/>
                </a:solidFill>
                <a:effectLst/>
                <a:latin typeface="Calibri" panose="020F0502020204030204" pitchFamily="34" charset="0"/>
                <a:cs typeface="Calibri" panose="020F0502020204030204" pitchFamily="34" charset="0"/>
              </a:rPr>
              <a:t>Parent or guardian consent is required for most routine medical care in Michigan for students 18 years or younger.</a:t>
            </a:r>
          </a:p>
          <a:p>
            <a:pPr algn="l"/>
            <a:endParaRPr lang="en-US" sz="2400" dirty="0">
              <a:solidFill>
                <a:srgbClr val="444444"/>
              </a:solidFill>
              <a:latin typeface="Calibri" panose="020F0502020204030204" pitchFamily="34" charset="0"/>
              <a:cs typeface="Calibri" panose="020F0502020204030204" pitchFamily="34" charset="0"/>
            </a:endParaRPr>
          </a:p>
          <a:p>
            <a:pPr algn="l"/>
            <a:r>
              <a:rPr lang="en-US" sz="2400" b="1" i="0" dirty="0">
                <a:solidFill>
                  <a:srgbClr val="444444"/>
                </a:solidFill>
                <a:effectLst/>
                <a:latin typeface="Calibri" panose="020F0502020204030204" pitchFamily="34" charset="0"/>
                <a:cs typeface="Calibri" panose="020F0502020204030204" pitchFamily="34" charset="0"/>
              </a:rPr>
              <a:t>If your student will be 17 or younger when arriving on campus</a:t>
            </a:r>
            <a:r>
              <a:rPr lang="en-US" sz="2400" b="0" i="0" dirty="0">
                <a:solidFill>
                  <a:srgbClr val="444444"/>
                </a:solidFill>
                <a:effectLst/>
                <a:latin typeface="Calibri" panose="020F0502020204030204" pitchFamily="34" charset="0"/>
                <a:cs typeface="Calibri" panose="020F0502020204030204" pitchFamily="34" charset="0"/>
              </a:rPr>
              <a:t>, please complete and return the Minor Consent Form.</a:t>
            </a:r>
          </a:p>
        </p:txBody>
      </p:sp>
      <p:pic>
        <p:nvPicPr>
          <p:cNvPr id="3" name="Picture 2" descr="Graphical user interface&#10;&#10;Description automatically generated">
            <a:extLst>
              <a:ext uri="{FF2B5EF4-FFF2-40B4-BE49-F238E27FC236}">
                <a16:creationId xmlns:a16="http://schemas.microsoft.com/office/drawing/2014/main" id="{CC997AB5-8161-4139-8781-607E3D23874A}"/>
              </a:ext>
            </a:extLst>
          </p:cNvPr>
          <p:cNvPicPr>
            <a:picLocks noChangeAspect="1"/>
          </p:cNvPicPr>
          <p:nvPr/>
        </p:nvPicPr>
        <p:blipFill rotWithShape="1">
          <a:blip r:embed="rId2"/>
          <a:srcRect l="23933" t="12632" r="6279" b="6948"/>
          <a:stretch/>
        </p:blipFill>
        <p:spPr>
          <a:xfrm>
            <a:off x="5641947" y="1687023"/>
            <a:ext cx="5374747" cy="3483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Arrow: Down 16">
            <a:extLst>
              <a:ext uri="{FF2B5EF4-FFF2-40B4-BE49-F238E27FC236}">
                <a16:creationId xmlns:a16="http://schemas.microsoft.com/office/drawing/2014/main" id="{1CCD0D33-9D81-4818-B188-D2955D300831}"/>
              </a:ext>
            </a:extLst>
          </p:cNvPr>
          <p:cNvSpPr/>
          <p:nvPr/>
        </p:nvSpPr>
        <p:spPr>
          <a:xfrm>
            <a:off x="9423134" y="1172249"/>
            <a:ext cx="543464" cy="10971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F026F652-FF08-40B7-AD8C-9FD3A2873842}"/>
              </a:ext>
            </a:extLst>
          </p:cNvPr>
          <p:cNvSpPr/>
          <p:nvPr/>
        </p:nvSpPr>
        <p:spPr>
          <a:xfrm rot="13248437">
            <a:off x="7082590" y="4876370"/>
            <a:ext cx="543464" cy="10971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083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descr="A group of people walking&#10;&#10;Description automatically generated with medium confidence">
            <a:extLst>
              <a:ext uri="{FF2B5EF4-FFF2-40B4-BE49-F238E27FC236}">
                <a16:creationId xmlns:a16="http://schemas.microsoft.com/office/drawing/2014/main" id="{3E961CF0-6927-47B3-9F0B-19B58C617691}"/>
              </a:ext>
            </a:extLst>
          </p:cNvPr>
          <p:cNvPicPr>
            <a:picLocks noChangeAspect="1"/>
          </p:cNvPicPr>
          <p:nvPr/>
        </p:nvPicPr>
        <p:blipFill rotWithShape="1">
          <a:blip r:embed="rId2"/>
          <a:srcRect r="8453"/>
          <a:stretch/>
        </p:blipFill>
        <p:spPr>
          <a:xfrm>
            <a:off x="5088001" y="8466"/>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9" name="Content Placeholder 2">
            <a:extLst>
              <a:ext uri="{FF2B5EF4-FFF2-40B4-BE49-F238E27FC236}">
                <a16:creationId xmlns:a16="http://schemas.microsoft.com/office/drawing/2014/main" id="{7740D3AC-6400-42D1-BF5C-FD92C28B0B23}"/>
              </a:ext>
            </a:extLst>
          </p:cNvPr>
          <p:cNvSpPr txBox="1">
            <a:spLocks/>
          </p:cNvSpPr>
          <p:nvPr/>
        </p:nvSpPr>
        <p:spPr>
          <a:xfrm>
            <a:off x="925041" y="674223"/>
            <a:ext cx="4578060" cy="503070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r>
              <a:rPr lang="en-US" sz="2200" b="1" dirty="0">
                <a:latin typeface="Calibri" panose="020F0502020204030204" pitchFamily="34" charset="0"/>
                <a:cs typeface="Calibri" panose="020F0502020204030204" pitchFamily="34" charset="0"/>
              </a:rPr>
              <a:t>Location:</a:t>
            </a:r>
          </a:p>
          <a:p>
            <a:pPr marL="0" indent="0">
              <a:spcBef>
                <a:spcPts val="0"/>
              </a:spcBef>
              <a:buNone/>
            </a:pPr>
            <a:r>
              <a:rPr lang="en-US" sz="2200" b="0" i="0" dirty="0">
                <a:effectLst/>
                <a:latin typeface="Calibri" panose="020F0502020204030204" pitchFamily="34" charset="0"/>
                <a:cs typeface="Calibri" panose="020F0502020204030204" pitchFamily="34" charset="0"/>
              </a:rPr>
              <a:t>5285 Anthony Wayne Dr.</a:t>
            </a:r>
            <a:br>
              <a:rPr lang="en-US" sz="2200" dirty="0">
                <a:latin typeface="Calibri" panose="020F0502020204030204" pitchFamily="34" charset="0"/>
                <a:cs typeface="Calibri" panose="020F0502020204030204" pitchFamily="34" charset="0"/>
              </a:rPr>
            </a:br>
            <a:r>
              <a:rPr lang="en-US" sz="2200" b="0" i="0" dirty="0">
                <a:effectLst/>
                <a:latin typeface="Calibri" panose="020F0502020204030204" pitchFamily="34" charset="0"/>
                <a:cs typeface="Calibri" panose="020F0502020204030204" pitchFamily="34" charset="0"/>
              </a:rPr>
              <a:t>Detroit, MI 48202</a:t>
            </a:r>
            <a:endParaRPr lang="en-US" sz="2200" b="1" dirty="0">
              <a:latin typeface="Calibri" panose="020F0502020204030204" pitchFamily="34" charset="0"/>
              <a:cs typeface="Calibri" panose="020F0502020204030204" pitchFamily="34" charset="0"/>
            </a:endParaRPr>
          </a:p>
          <a:p>
            <a:pPr marL="0" indent="0">
              <a:spcBef>
                <a:spcPts val="0"/>
              </a:spcBef>
            </a:pPr>
            <a:endParaRPr lang="en-US" sz="2200" b="1" dirty="0">
              <a:latin typeface="Calibri" panose="020F0502020204030204" pitchFamily="34" charset="0"/>
              <a:cs typeface="Calibri" panose="020F0502020204030204" pitchFamily="34" charset="0"/>
            </a:endParaRPr>
          </a:p>
          <a:p>
            <a:pPr marL="0" indent="0">
              <a:spcBef>
                <a:spcPts val="0"/>
              </a:spcBef>
              <a:buNone/>
            </a:pPr>
            <a:r>
              <a:rPr lang="en-US" sz="2200" b="1" dirty="0">
                <a:latin typeface="Calibri" panose="020F0502020204030204" pitchFamily="34" charset="0"/>
                <a:cs typeface="Calibri" panose="020F0502020204030204" pitchFamily="34" charset="0"/>
              </a:rPr>
              <a:t>Hours:</a:t>
            </a:r>
          </a:p>
          <a:p>
            <a:pPr>
              <a:spcBef>
                <a:spcPts val="0"/>
              </a:spcBef>
            </a:pPr>
            <a:r>
              <a:rPr lang="en-US" sz="2200" dirty="0">
                <a:latin typeface="Calibri" panose="020F0502020204030204" pitchFamily="34" charset="0"/>
                <a:cs typeface="Calibri" panose="020F0502020204030204" pitchFamily="34" charset="0"/>
              </a:rPr>
              <a:t>Monday though Friday</a:t>
            </a:r>
          </a:p>
          <a:p>
            <a:pPr>
              <a:spcBef>
                <a:spcPts val="0"/>
              </a:spcBef>
            </a:pPr>
            <a:r>
              <a:rPr lang="en-US" sz="2200" dirty="0">
                <a:latin typeface="Calibri" panose="020F0502020204030204" pitchFamily="34" charset="0"/>
                <a:cs typeface="Calibri" panose="020F0502020204030204" pitchFamily="34" charset="0"/>
              </a:rPr>
              <a:t>9 a.m. - 5:30 p.m.</a:t>
            </a:r>
            <a:endParaRPr lang="en-US" sz="2200" b="1" dirty="0">
              <a:latin typeface="Calibri" panose="020F0502020204030204" pitchFamily="34" charset="0"/>
              <a:cs typeface="Calibri" panose="020F0502020204030204" pitchFamily="34" charset="0"/>
            </a:endParaRPr>
          </a:p>
          <a:p>
            <a:pPr marL="0" indent="0">
              <a:spcBef>
                <a:spcPts val="0"/>
              </a:spcBef>
            </a:pPr>
            <a:endParaRPr lang="en-US" sz="2200" b="1" dirty="0">
              <a:latin typeface="Calibri" panose="020F0502020204030204" pitchFamily="34" charset="0"/>
              <a:cs typeface="Calibri" panose="020F0502020204030204" pitchFamily="34" charset="0"/>
            </a:endParaRPr>
          </a:p>
          <a:p>
            <a:pPr marL="0" indent="0">
              <a:spcBef>
                <a:spcPts val="0"/>
              </a:spcBef>
              <a:buNone/>
            </a:pPr>
            <a:r>
              <a:rPr lang="en-US" sz="2200" b="1" dirty="0">
                <a:latin typeface="Calibri" panose="020F0502020204030204" pitchFamily="34" charset="0"/>
                <a:cs typeface="Calibri" panose="020F0502020204030204" pitchFamily="34" charset="0"/>
              </a:rPr>
              <a:t>Schedule appointments:</a:t>
            </a:r>
          </a:p>
          <a:p>
            <a:pPr>
              <a:spcBef>
                <a:spcPts val="0"/>
              </a:spcBef>
            </a:pPr>
            <a:r>
              <a:rPr lang="en-US" sz="2200" dirty="0">
                <a:latin typeface="Calibri" panose="020F0502020204030204" pitchFamily="34" charset="0"/>
                <a:cs typeface="Calibri" panose="020F0502020204030204" pitchFamily="34" charset="0"/>
              </a:rPr>
              <a:t>Online: health.wayne.edu</a:t>
            </a:r>
          </a:p>
          <a:p>
            <a:pPr>
              <a:spcBef>
                <a:spcPts val="0"/>
              </a:spcBef>
            </a:pPr>
            <a:r>
              <a:rPr lang="en-US" sz="2200" dirty="0">
                <a:latin typeface="Calibri" panose="020F0502020204030204" pitchFamily="34" charset="0"/>
                <a:cs typeface="Calibri" panose="020F0502020204030204" pitchFamily="34" charset="0"/>
              </a:rPr>
              <a:t>Phone: 313-577-5041</a:t>
            </a:r>
          </a:p>
          <a:p>
            <a:pPr>
              <a:spcBef>
                <a:spcPts val="0"/>
              </a:spcBef>
            </a:pPr>
            <a:endParaRPr lang="en-US" sz="2200" dirty="0">
              <a:latin typeface="Calibri" panose="020F0502020204030204" pitchFamily="34" charset="0"/>
              <a:cs typeface="Calibri" panose="020F0502020204030204" pitchFamily="34" charset="0"/>
            </a:endParaRPr>
          </a:p>
          <a:p>
            <a:pPr marL="0" indent="0">
              <a:spcBef>
                <a:spcPts val="0"/>
              </a:spcBef>
              <a:buNone/>
            </a:pPr>
            <a:r>
              <a:rPr lang="en-US" sz="2200" b="1" dirty="0">
                <a:latin typeface="Calibri" panose="020F0502020204030204" pitchFamily="34" charset="0"/>
                <a:cs typeface="Calibri" panose="020F0502020204030204" pitchFamily="34" charset="0"/>
              </a:rPr>
              <a:t>Follow us socially:</a:t>
            </a:r>
          </a:p>
          <a:p>
            <a:pPr>
              <a:spcBef>
                <a:spcPts val="0"/>
              </a:spcBef>
            </a:pPr>
            <a:r>
              <a:rPr lang="en-US" sz="2200" dirty="0">
                <a:latin typeface="Calibri" panose="020F0502020204030204" pitchFamily="34" charset="0"/>
                <a:cs typeface="Calibri" panose="020F0502020204030204" pitchFamily="34" charset="0"/>
              </a:rPr>
              <a:t>Instagram: @campushealthcenter</a:t>
            </a:r>
          </a:p>
          <a:p>
            <a:pPr>
              <a:spcBef>
                <a:spcPts val="0"/>
              </a:spcBef>
            </a:pPr>
            <a:r>
              <a:rPr lang="en-US" sz="2200" dirty="0">
                <a:latin typeface="Calibri" panose="020F0502020204030204" pitchFamily="34" charset="0"/>
                <a:cs typeface="Calibri" panose="020F0502020204030204" pitchFamily="34" charset="0"/>
              </a:rPr>
              <a:t>Facebook: /</a:t>
            </a:r>
            <a:r>
              <a:rPr lang="en-US" sz="2200" dirty="0" err="1">
                <a:latin typeface="Calibri" panose="020F0502020204030204" pitchFamily="34" charset="0"/>
                <a:cs typeface="Calibri" panose="020F0502020204030204" pitchFamily="34" charset="0"/>
              </a:rPr>
              <a:t>campushealthcenter</a:t>
            </a:r>
            <a:endParaRPr lang="en-US" sz="2200" dirty="0">
              <a:latin typeface="Calibri" panose="020F0502020204030204" pitchFamily="34" charset="0"/>
              <a:cs typeface="Calibri" panose="020F0502020204030204" pitchFamily="34" charset="0"/>
            </a:endParaRPr>
          </a:p>
          <a:p>
            <a:pPr>
              <a:spcBef>
                <a:spcPts val="0"/>
              </a:spcBef>
            </a:pPr>
            <a:r>
              <a:rPr lang="en-US" sz="2200" dirty="0">
                <a:latin typeface="Calibri" panose="020F0502020204030204" pitchFamily="34" charset="0"/>
                <a:cs typeface="Calibri" panose="020F0502020204030204" pitchFamily="34" charset="0"/>
              </a:rPr>
              <a:t>Twitter: @wsucampushealth</a:t>
            </a:r>
          </a:p>
        </p:txBody>
      </p:sp>
      <p:cxnSp>
        <p:nvCxnSpPr>
          <p:cNvPr id="43" name="Straight Connector 4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11591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39030" y="1907710"/>
            <a:ext cx="7569820" cy="1241929"/>
          </a:xfrm>
        </p:spPr>
        <p:txBody>
          <a:bodyPr vert="horz" lIns="91440" tIns="45720" rIns="91440" bIns="45720" rtlCol="0" anchor="ctr">
            <a:noAutofit/>
          </a:bodyPr>
          <a:lstStyle/>
          <a:p>
            <a:pPr algn="ctr"/>
            <a:r>
              <a:rPr lang="en-US" sz="6000" b="1" dirty="0">
                <a:solidFill>
                  <a:schemeClr val="accent6">
                    <a:lumMod val="50000"/>
                  </a:schemeClr>
                </a:solidFill>
                <a:ea typeface="+mj-lt"/>
                <a:cs typeface="+mj-lt"/>
              </a:rPr>
              <a:t>STUDENT DISABILITY SERVICES</a:t>
            </a:r>
            <a:endParaRPr lang="en-US" sz="6000">
              <a:solidFill>
                <a:schemeClr val="accent6">
                  <a:lumMod val="50000"/>
                </a:schemeClr>
              </a:solidFill>
              <a:ea typeface="+mj-lt"/>
              <a:cs typeface="+mj-lt"/>
            </a:endParaRPr>
          </a:p>
          <a:p>
            <a:pPr algn="ctr"/>
            <a:endParaRPr lang="en-US" sz="2000" dirty="0">
              <a:solidFill>
                <a:schemeClr val="accent6">
                  <a:lumMod val="50000"/>
                </a:schemeClr>
              </a:solidFill>
            </a:endParaRPr>
          </a:p>
        </p:txBody>
      </p:sp>
      <p:sp>
        <p:nvSpPr>
          <p:cNvPr id="6" name="Subtitle 5">
            <a:extLst>
              <a:ext uri="{FF2B5EF4-FFF2-40B4-BE49-F238E27FC236}">
                <a16:creationId xmlns:a16="http://schemas.microsoft.com/office/drawing/2014/main" id="{BCE89EB6-21A4-D1F2-3DEA-7570AE34A04A}"/>
              </a:ext>
            </a:extLst>
          </p:cNvPr>
          <p:cNvSpPr>
            <a:spLocks noGrp="1"/>
          </p:cNvSpPr>
          <p:nvPr>
            <p:ph type="subTitle" idx="4294967295"/>
          </p:nvPr>
        </p:nvSpPr>
        <p:spPr>
          <a:xfrm>
            <a:off x="1154113" y="3300877"/>
            <a:ext cx="4941887" cy="396875"/>
          </a:xfrm>
        </p:spPr>
        <p:txBody>
          <a:bodyPr vert="horz" lIns="91440" tIns="45720" rIns="91440" bIns="45720" rtlCol="0" anchor="t">
            <a:normAutofit fontScale="62500" lnSpcReduction="20000"/>
          </a:bodyPr>
          <a:lstStyle/>
          <a:p>
            <a:pPr marL="0" indent="0">
              <a:buNone/>
            </a:pPr>
            <a:r>
              <a:rPr lang="en-US" b="1" i="1" cap="all" dirty="0" err="1">
                <a:solidFill>
                  <a:schemeClr val="accent6">
                    <a:lumMod val="50000"/>
                  </a:schemeClr>
                </a:solidFill>
                <a:ea typeface="+mn-lt"/>
                <a:cs typeface="+mn-lt"/>
              </a:rPr>
              <a:t>wHERE</a:t>
            </a:r>
            <a:r>
              <a:rPr lang="en-US" b="1" i="1" cap="all" dirty="0">
                <a:solidFill>
                  <a:schemeClr val="accent6">
                    <a:lumMod val="50000"/>
                  </a:schemeClr>
                </a:solidFill>
                <a:ea typeface="+mn-lt"/>
                <a:cs typeface="+mn-lt"/>
              </a:rPr>
              <a:t> ACCESS AND SUCCESS ARE POSSIBLE</a:t>
            </a:r>
            <a:endParaRPr lang="en-US">
              <a:solidFill>
                <a:schemeClr val="accent6">
                  <a:lumMod val="50000"/>
                </a:schemeClr>
              </a:solidFill>
            </a:endParaRPr>
          </a:p>
        </p:txBody>
      </p:sp>
      <p:pic>
        <p:nvPicPr>
          <p:cNvPr id="7" name="Picture 7" descr="Logo, company name&#10;&#10;Description automatically generated">
            <a:extLst>
              <a:ext uri="{FF2B5EF4-FFF2-40B4-BE49-F238E27FC236}">
                <a16:creationId xmlns:a16="http://schemas.microsoft.com/office/drawing/2014/main" id="{670BAA54-6BCB-44D6-0216-2BD03FF2966E}"/>
              </a:ext>
            </a:extLst>
          </p:cNvPr>
          <p:cNvPicPr>
            <a:picLocks noChangeAspect="1"/>
          </p:cNvPicPr>
          <p:nvPr/>
        </p:nvPicPr>
        <p:blipFill>
          <a:blip r:embed="rId2"/>
          <a:stretch>
            <a:fillRect/>
          </a:stretch>
        </p:blipFill>
        <p:spPr>
          <a:xfrm>
            <a:off x="223838" y="5412639"/>
            <a:ext cx="1522374" cy="1283088"/>
          </a:xfrm>
          <a:prstGeom prst="rect">
            <a:avLst/>
          </a:prstGeom>
        </p:spPr>
      </p:pic>
      <p:pic>
        <p:nvPicPr>
          <p:cNvPr id="8" name="Picture 8" descr="A picture containing text, wall, indoor, floor&#10;&#10;Description automatically generated">
            <a:extLst>
              <a:ext uri="{FF2B5EF4-FFF2-40B4-BE49-F238E27FC236}">
                <a16:creationId xmlns:a16="http://schemas.microsoft.com/office/drawing/2014/main" id="{1BB930D8-1675-B193-8C16-1E353F5C777C}"/>
              </a:ext>
            </a:extLst>
          </p:cNvPr>
          <p:cNvPicPr>
            <a:picLocks noChangeAspect="1"/>
          </p:cNvPicPr>
          <p:nvPr/>
        </p:nvPicPr>
        <p:blipFill>
          <a:blip r:embed="rId3"/>
          <a:stretch>
            <a:fillRect/>
          </a:stretch>
        </p:blipFill>
        <p:spPr>
          <a:xfrm>
            <a:off x="6527181" y="2745468"/>
            <a:ext cx="5261516" cy="2946818"/>
          </a:xfrm>
          <a:prstGeom prst="rect">
            <a:avLst/>
          </a:prstGeom>
        </p:spPr>
      </p:pic>
      <p:sp>
        <p:nvSpPr>
          <p:cNvPr id="9" name="TextBox 8">
            <a:extLst>
              <a:ext uri="{FF2B5EF4-FFF2-40B4-BE49-F238E27FC236}">
                <a16:creationId xmlns:a16="http://schemas.microsoft.com/office/drawing/2014/main" id="{C666A144-CA88-340E-71B7-C8618240D633}"/>
              </a:ext>
            </a:extLst>
          </p:cNvPr>
          <p:cNvSpPr txBox="1"/>
          <p:nvPr/>
        </p:nvSpPr>
        <p:spPr>
          <a:xfrm>
            <a:off x="3692912" y="6545766"/>
            <a:ext cx="55867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50000"/>
                  </a:srgbClr>
                </a:solidFill>
                <a:effectLst/>
                <a:uLnTx/>
                <a:uFillTx/>
                <a:latin typeface="Tenorite"/>
                <a:ea typeface="+mn-ea"/>
                <a:cs typeface="+mn-cs"/>
              </a:rPr>
              <a:t>David Adamany Undergraduate Library, Suite 1600</a:t>
            </a:r>
          </a:p>
        </p:txBody>
      </p:sp>
    </p:spTree>
    <p:extLst>
      <p:ext uri="{BB962C8B-B14F-4D97-AF65-F5344CB8AC3E}">
        <p14:creationId xmlns:p14="http://schemas.microsoft.com/office/powerpoint/2010/main" val="1642425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 uri="{C183D7F6-B498-43B3-948B-1728B52AA6E4}">
                <adec:decorative xmlns:adec="http://schemas.microsoft.com/office/drawing/2017/decorative" val="0"/>
              </a:ext>
            </a:extLst>
          </p:cNvPr>
          <p:cNvSpPr>
            <a:spLocks noGrp="1"/>
          </p:cNvSpPr>
          <p:nvPr>
            <p:ph type="title"/>
          </p:nvPr>
        </p:nvSpPr>
        <p:spPr>
          <a:xfrm>
            <a:off x="1333499" y="1020445"/>
            <a:ext cx="3171825" cy="1325563"/>
          </a:xfrm>
        </p:spPr>
        <p:txBody>
          <a:bodyPr/>
          <a:lstStyle/>
          <a:p>
            <a:r>
              <a:rPr lang="en-ZA" dirty="0">
                <a:solidFill>
                  <a:schemeClr val="accent6">
                    <a:lumMod val="50000"/>
                  </a:schemeClr>
                </a:solidFill>
              </a:rPr>
              <a:t>ABOUT US</a:t>
            </a:r>
          </a:p>
        </p:txBody>
      </p:sp>
      <p:sp>
        <p:nvSpPr>
          <p:cNvPr id="3" name="Subtitle 2">
            <a:extLst>
              <a:ext uri="{FF2B5EF4-FFF2-40B4-BE49-F238E27FC236}">
                <a16:creationId xmlns:a16="http://schemas.microsoft.com/office/drawing/2014/main" id="{35E3EA69-4E0E-41BD-8095-A124225A2647}"/>
              </a:ext>
              <a:ext uri="{C183D7F6-B498-43B3-948B-1728B52AA6E4}">
                <adec:decorative xmlns:adec="http://schemas.microsoft.com/office/drawing/2017/decorative" val="0"/>
              </a:ext>
            </a:extLst>
          </p:cNvPr>
          <p:cNvSpPr>
            <a:spLocks noGrp="1"/>
          </p:cNvSpPr>
          <p:nvPr>
            <p:ph idx="1"/>
          </p:nvPr>
        </p:nvSpPr>
        <p:spPr>
          <a:xfrm>
            <a:off x="1333499" y="2468833"/>
            <a:ext cx="5067532" cy="1738778"/>
          </a:xfrm>
        </p:spPr>
        <p:txBody>
          <a:bodyPr vert="horz" lIns="91440" tIns="45720" rIns="91440" bIns="45720" rtlCol="0" anchor="t">
            <a:noAutofit/>
          </a:bodyPr>
          <a:lstStyle/>
          <a:p>
            <a:r>
              <a:rPr lang="en-US" sz="2000" dirty="0">
                <a:solidFill>
                  <a:schemeClr val="accent6">
                    <a:lumMod val="50000"/>
                  </a:schemeClr>
                </a:solidFill>
                <a:ea typeface="+mn-lt"/>
                <a:cs typeface="+mn-lt"/>
              </a:rPr>
              <a:t>•Ensure academic access and inclusion in all aspects of university programming</a:t>
            </a:r>
            <a:br>
              <a:rPr lang="en-US" sz="2000" dirty="0">
                <a:ea typeface="+mn-lt"/>
                <a:cs typeface="+mn-lt"/>
              </a:rPr>
            </a:br>
            <a:r>
              <a:rPr lang="en-US" sz="2000" dirty="0">
                <a:solidFill>
                  <a:schemeClr val="accent6">
                    <a:lumMod val="50000"/>
                  </a:schemeClr>
                </a:solidFill>
                <a:ea typeface="+mn-lt"/>
                <a:cs typeface="+mn-lt"/>
              </a:rPr>
              <a:t> </a:t>
            </a:r>
            <a:endParaRPr lang="en-US" sz="2000">
              <a:solidFill>
                <a:schemeClr val="accent6">
                  <a:lumMod val="50000"/>
                </a:schemeClr>
              </a:solidFill>
            </a:endParaRPr>
          </a:p>
          <a:p>
            <a:r>
              <a:rPr lang="en-US" sz="2000" dirty="0">
                <a:solidFill>
                  <a:schemeClr val="accent6">
                    <a:lumMod val="50000"/>
                  </a:schemeClr>
                </a:solidFill>
                <a:ea typeface="+mn-lt"/>
                <a:cs typeface="+mn-lt"/>
              </a:rPr>
              <a:t>•ADA federally-compliant office:  ADAA (2008), Sections 504 and 508 of the Rehabilitation Act (1973)</a:t>
            </a:r>
            <a:endParaRPr lang="en-US" sz="2000" dirty="0">
              <a:solidFill>
                <a:schemeClr val="accent6">
                  <a:lumMod val="50000"/>
                </a:schemeClr>
              </a:solidFill>
            </a:endParaRPr>
          </a:p>
          <a:p>
            <a:endParaRPr lang="en-US" dirty="0"/>
          </a:p>
        </p:txBody>
      </p:sp>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a:xfrm>
            <a:off x="2669886" y="6356349"/>
            <a:ext cx="248284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dirty="0">
                <a:ln>
                  <a:noFill/>
                </a:ln>
                <a:solidFill>
                  <a:prstClr val="black">
                    <a:tint val="75000"/>
                  </a:prstClr>
                </a:solidFill>
                <a:effectLst/>
                <a:uLnTx/>
                <a:uFillTx/>
                <a:latin typeface="Tenorite"/>
                <a:ea typeface="+mn-ea"/>
                <a:cs typeface="+mn-cs"/>
              </a:rPr>
              <a:t>Student Disability Services</a:t>
            </a:r>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5536305" y="6356350"/>
            <a:ext cx="9875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ZA"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ZA"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6" name="Picture 6">
            <a:extLst>
              <a:ext uri="{FF2B5EF4-FFF2-40B4-BE49-F238E27FC236}">
                <a16:creationId xmlns:a16="http://schemas.microsoft.com/office/drawing/2014/main" id="{A4410512-C5B7-F4AA-A455-F2C3CDDDA6B5}"/>
              </a:ext>
            </a:extLst>
          </p:cNvPr>
          <p:cNvPicPr>
            <a:picLocks noChangeAspect="1"/>
          </p:cNvPicPr>
          <p:nvPr/>
        </p:nvPicPr>
        <p:blipFill>
          <a:blip r:embed="rId2"/>
          <a:stretch>
            <a:fillRect/>
          </a:stretch>
        </p:blipFill>
        <p:spPr>
          <a:xfrm>
            <a:off x="480199" y="5176489"/>
            <a:ext cx="1771650" cy="1485900"/>
          </a:xfrm>
          <a:prstGeom prst="rect">
            <a:avLst/>
          </a:prstGeom>
        </p:spPr>
      </p:pic>
    </p:spTree>
    <p:extLst>
      <p:ext uri="{BB962C8B-B14F-4D97-AF65-F5344CB8AC3E}">
        <p14:creationId xmlns:p14="http://schemas.microsoft.com/office/powerpoint/2010/main" val="2243494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838200" y="5509419"/>
            <a:ext cx="4082142" cy="585788"/>
          </a:xfrm>
        </p:spPr>
        <p:txBody>
          <a:bodyPr/>
          <a:lstStyle/>
          <a:p>
            <a:r>
              <a:rPr lang="en-US">
                <a:solidFill>
                  <a:schemeClr val="accent6">
                    <a:lumMod val="50000"/>
                  </a:schemeClr>
                </a:solidFill>
              </a:rPr>
              <a:t>Who we serve</a:t>
            </a:r>
            <a:endParaRPr lang="en-US" dirty="0">
              <a:solidFill>
                <a:schemeClr val="accent6">
                  <a:lumMod val="50000"/>
                </a:schemeClr>
              </a:solidFill>
            </a:endParaRPr>
          </a:p>
        </p:txBody>
      </p:sp>
      <p:sp>
        <p:nvSpPr>
          <p:cNvPr id="80" name="Footer Placeholder 79">
            <a:extLst>
              <a:ext uri="{FF2B5EF4-FFF2-40B4-BE49-F238E27FC236}">
                <a16:creationId xmlns:a16="http://schemas.microsoft.com/office/drawing/2014/main" id="{81398ED2-66DB-46EA-8D89-B07A5C039997}"/>
              </a:ext>
            </a:extLst>
          </p:cNvPr>
          <p:cNvSpPr>
            <a:spLocks noGrp="1"/>
          </p:cNvSpPr>
          <p:nvPr>
            <p:ph type="ftr" sz="quarter" idx="11"/>
          </p:nvPr>
        </p:nvSpPr>
        <p:spPr>
          <a:xfrm>
            <a:off x="6175279" y="6356350"/>
            <a:ext cx="180871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Student Disability Services</a:t>
            </a:r>
          </a:p>
        </p:txBody>
      </p:sp>
      <p:sp>
        <p:nvSpPr>
          <p:cNvPr id="13" name="Slide Number Placeholder 12">
            <a:extLst>
              <a:ext uri="{FF2B5EF4-FFF2-40B4-BE49-F238E27FC236}">
                <a16:creationId xmlns:a16="http://schemas.microsoft.com/office/drawing/2014/main" id="{E3984D70-BD95-4E1F-9725-902B5D74DED6}"/>
              </a:ext>
            </a:extLst>
          </p:cNvPr>
          <p:cNvSpPr>
            <a:spLocks noGrp="1"/>
          </p:cNvSpPr>
          <p:nvPr>
            <p:ph type="sldNum" sz="quarter" idx="12"/>
          </p:nvPr>
        </p:nvSpPr>
        <p:spPr>
          <a:xfrm>
            <a:off x="10810874" y="6356350"/>
            <a:ext cx="5429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28" name="TextBox 27">
            <a:extLst>
              <a:ext uri="{FF2B5EF4-FFF2-40B4-BE49-F238E27FC236}">
                <a16:creationId xmlns:a16="http://schemas.microsoft.com/office/drawing/2014/main" id="{7804F35A-40C1-4DCE-1E5D-A55381C5C631}"/>
              </a:ext>
            </a:extLst>
          </p:cNvPr>
          <p:cNvSpPr txBox="1"/>
          <p:nvPr/>
        </p:nvSpPr>
        <p:spPr>
          <a:xfrm>
            <a:off x="6174059" y="1434790"/>
            <a:ext cx="5698272"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•Attention Deficit/Hyperactivity Disorders</a:t>
            </a:r>
            <a:endParaRPr kumimoji="0" lang="en-US" sz="2400" b="0" i="0" u="none" strike="noStrike" kern="1200" cap="none" spc="0" normalizeH="0" baseline="0" noProof="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•Psychological and Psychiatric Disorders</a:t>
            </a:r>
            <a:endParaRPr kumimoji="0" lang="en-US" sz="2400" b="0" i="0" u="none" strike="noStrike" kern="1200" cap="none" spc="0" normalizeH="0" baseline="0" noProof="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•Blindness/Visual Impairments</a:t>
            </a:r>
            <a:endParaRPr kumimoji="0" lang="en-US" sz="2400" b="0" i="0" u="none" strike="noStrike" kern="1200" cap="none" spc="0" normalizeH="0" baseline="0" noProof="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•Deaf/Hard of Hearing</a:t>
            </a:r>
            <a:endParaRPr kumimoji="0" lang="en-US" sz="2400" b="0" i="0" u="none" strike="noStrike" kern="1200" cap="none" spc="0" normalizeH="0" baseline="0" noProof="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•Learning and Cognitive Disabilities</a:t>
            </a:r>
            <a:endParaRPr kumimoji="0" lang="en-US" sz="2400" b="0" i="0" u="none" strike="noStrike" kern="1200" cap="none" spc="0" normalizeH="0" baseline="0" noProof="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•Medical Conditions</a:t>
            </a:r>
            <a:endParaRPr kumimoji="0" lang="en-US" sz="2400" b="0" i="0" u="none" strike="noStrike" kern="1200" cap="none" spc="0" normalizeH="0" baseline="0" noProof="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•Physical Disabilities</a:t>
            </a:r>
            <a:endParaRPr kumimoji="0" lang="en-US" sz="2400" b="0" i="0" u="none" strike="noStrike" kern="1200" cap="none" spc="0" normalizeH="0" baseline="0" noProof="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enorite"/>
                <a:ea typeface="+mn-lt"/>
                <a:cs typeface="+mn-lt"/>
              </a:rPr>
              <a:t>•Temporary Disabilities</a:t>
            </a:r>
            <a:endParaRPr kumimoji="0" lang="en-US" sz="2400" b="0" i="0" u="none" strike="noStrike" kern="1200" cap="none" spc="0" normalizeH="0" baseline="0" noProof="0" dirty="0">
              <a:ln>
                <a:noFill/>
              </a:ln>
              <a:solidFill>
                <a:srgbClr val="70AD47">
                  <a:lumMod val="50000"/>
                </a:srgbClr>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enorite"/>
              <a:ea typeface="+mn-ea"/>
              <a:cs typeface="+mn-cs"/>
            </a:endParaRPr>
          </a:p>
        </p:txBody>
      </p:sp>
      <p:pic>
        <p:nvPicPr>
          <p:cNvPr id="29" name="Picture 29">
            <a:extLst>
              <a:ext uri="{FF2B5EF4-FFF2-40B4-BE49-F238E27FC236}">
                <a16:creationId xmlns:a16="http://schemas.microsoft.com/office/drawing/2014/main" id="{90B0D05B-3045-E172-A4A5-C4457FEBD3D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9156" y="2726355"/>
            <a:ext cx="2743199" cy="1312361"/>
          </a:xfrm>
          <a:prstGeom prst="rect">
            <a:avLst/>
          </a:prstGeom>
        </p:spPr>
      </p:pic>
      <p:pic>
        <p:nvPicPr>
          <p:cNvPr id="32" name="Picture 32" descr="Logo, company name&#10;&#10;Description automatically generated">
            <a:extLst>
              <a:ext uri="{FF2B5EF4-FFF2-40B4-BE49-F238E27FC236}">
                <a16:creationId xmlns:a16="http://schemas.microsoft.com/office/drawing/2014/main" id="{4C6D36C4-2913-A17E-6625-189374077737}"/>
              </a:ext>
            </a:extLst>
          </p:cNvPr>
          <p:cNvPicPr>
            <a:picLocks noChangeAspect="1"/>
          </p:cNvPicPr>
          <p:nvPr/>
        </p:nvPicPr>
        <p:blipFill>
          <a:blip r:embed="rId4"/>
          <a:stretch>
            <a:fillRect/>
          </a:stretch>
        </p:blipFill>
        <p:spPr>
          <a:xfrm>
            <a:off x="136370" y="195611"/>
            <a:ext cx="1771650" cy="1485900"/>
          </a:xfrm>
          <a:prstGeom prst="rect">
            <a:avLst/>
          </a:prstGeom>
        </p:spPr>
      </p:pic>
    </p:spTree>
    <p:extLst>
      <p:ext uri="{BB962C8B-B14F-4D97-AF65-F5344CB8AC3E}">
        <p14:creationId xmlns:p14="http://schemas.microsoft.com/office/powerpoint/2010/main" val="173856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CA15-41DB-4F26-97A9-E37E51C60BD9}"/>
              </a:ext>
            </a:extLst>
          </p:cNvPr>
          <p:cNvSpPr>
            <a:spLocks noGrp="1"/>
          </p:cNvSpPr>
          <p:nvPr>
            <p:ph type="title"/>
          </p:nvPr>
        </p:nvSpPr>
        <p:spPr/>
        <p:txBody>
          <a:bodyPr>
            <a:normAutofit/>
          </a:bodyPr>
          <a:lstStyle/>
          <a:p>
            <a:r>
              <a:rPr lang="en-US" sz="5400" dirty="0"/>
              <a:t>General Campus Safety information and Title IX reporting</a:t>
            </a:r>
          </a:p>
        </p:txBody>
      </p:sp>
      <p:sp>
        <p:nvSpPr>
          <p:cNvPr id="3" name="Text Placeholder 2">
            <a:extLst>
              <a:ext uri="{FF2B5EF4-FFF2-40B4-BE49-F238E27FC236}">
                <a16:creationId xmlns:a16="http://schemas.microsoft.com/office/drawing/2014/main" id="{559076D7-91E0-4F58-B69B-E826A4E906F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5145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ctrTitle"/>
          </p:nvPr>
        </p:nvSpPr>
        <p:spPr>
          <a:xfrm>
            <a:off x="4276492" y="-456532"/>
            <a:ext cx="4179570" cy="1524735"/>
          </a:xfrm>
        </p:spPr>
        <p:txBody>
          <a:bodyPr anchor="b">
            <a:normAutofit/>
          </a:bodyPr>
          <a:lstStyle/>
          <a:p>
            <a:r>
              <a:rPr lang="en-US" sz="2800">
                <a:solidFill>
                  <a:schemeClr val="accent6">
                    <a:lumMod val="50000"/>
                  </a:schemeClr>
                </a:solidFill>
              </a:rPr>
              <a:t>What is an accommodation?</a:t>
            </a:r>
          </a:p>
        </p:txBody>
      </p:sp>
      <p:sp>
        <p:nvSpPr>
          <p:cNvPr id="4" name="Text Placeholder 3">
            <a:extLst>
              <a:ext uri="{FF2B5EF4-FFF2-40B4-BE49-F238E27FC236}">
                <a16:creationId xmlns:a16="http://schemas.microsoft.com/office/drawing/2014/main" id="{AC1C80FB-53F9-42EE-B1E6-D0F998EC5DFA}"/>
              </a:ext>
            </a:extLst>
          </p:cNvPr>
          <p:cNvSpPr>
            <a:spLocks noGrp="1"/>
          </p:cNvSpPr>
          <p:nvPr>
            <p:ph type="subTitle" idx="1"/>
          </p:nvPr>
        </p:nvSpPr>
        <p:spPr>
          <a:xfrm>
            <a:off x="319196" y="1388859"/>
            <a:ext cx="11086168" cy="4754795"/>
          </a:xfrm>
        </p:spPr>
        <p:txBody>
          <a:bodyPr vert="horz" lIns="91440" tIns="45720" rIns="91440" bIns="45720" rtlCol="0" anchor="t">
            <a:noAutofit/>
          </a:bodyPr>
          <a:lstStyle/>
          <a:p>
            <a:pPr>
              <a:lnSpc>
                <a:spcPct val="100000"/>
              </a:lnSpc>
            </a:pPr>
            <a:r>
              <a:rPr lang="en-US" sz="2000">
                <a:solidFill>
                  <a:schemeClr val="accent6">
                    <a:lumMod val="50000"/>
                  </a:schemeClr>
                </a:solidFill>
                <a:ea typeface="+mn-lt"/>
                <a:cs typeface="+mn-lt"/>
              </a:rPr>
              <a:t>The term "accommodation" describes an alteration of environment, curriculum format, or equipment that allows an individual with a disability to gain access to content and/or complete assigned tasks. They allow students with disabilities to pursue a regular course of study. </a:t>
            </a:r>
          </a:p>
          <a:p>
            <a:pPr>
              <a:lnSpc>
                <a:spcPct val="100000"/>
              </a:lnSpc>
            </a:pPr>
            <a:r>
              <a:rPr lang="en-US" sz="2000">
                <a:solidFill>
                  <a:schemeClr val="accent6">
                    <a:lumMod val="50000"/>
                  </a:schemeClr>
                </a:solidFill>
                <a:ea typeface="+mn-lt"/>
                <a:cs typeface="+mn-lt"/>
              </a:rPr>
              <a:t>Examples of accommodations include:</a:t>
            </a:r>
            <a:endParaRPr lang="en-US" sz="2000">
              <a:solidFill>
                <a:schemeClr val="accent6">
                  <a:lumMod val="50000"/>
                </a:schemeClr>
              </a:solidFill>
            </a:endParaRPr>
          </a:p>
          <a:p>
            <a:pPr marL="742950" lvl="1" indent="-285750" algn="l">
              <a:lnSpc>
                <a:spcPct val="100000"/>
              </a:lnSpc>
              <a:buChar char="•"/>
            </a:pPr>
            <a:r>
              <a:rPr lang="en-US">
                <a:solidFill>
                  <a:schemeClr val="accent6">
                    <a:lumMod val="50000"/>
                  </a:schemeClr>
                </a:solidFill>
                <a:ea typeface="+mn-lt"/>
                <a:cs typeface="+mn-lt"/>
              </a:rPr>
              <a:t>interpreters for students who are deaf;</a:t>
            </a:r>
            <a:endParaRPr lang="en-US">
              <a:solidFill>
                <a:schemeClr val="accent6">
                  <a:lumMod val="50000"/>
                </a:schemeClr>
              </a:solidFill>
            </a:endParaRPr>
          </a:p>
          <a:p>
            <a:pPr marL="742950" lvl="1" indent="-285750" algn="l">
              <a:lnSpc>
                <a:spcPct val="100000"/>
              </a:lnSpc>
              <a:buChar char="•"/>
            </a:pPr>
            <a:r>
              <a:rPr lang="en-US">
                <a:solidFill>
                  <a:schemeClr val="accent6">
                    <a:lumMod val="50000"/>
                  </a:schemeClr>
                </a:solidFill>
                <a:ea typeface="+mn-lt"/>
                <a:cs typeface="+mn-lt"/>
              </a:rPr>
              <a:t>computer text-to-speech computer-based systems for students with visual impairments or Dyslexia;</a:t>
            </a:r>
            <a:endParaRPr lang="en-US">
              <a:solidFill>
                <a:schemeClr val="accent6">
                  <a:lumMod val="50000"/>
                </a:schemeClr>
              </a:solidFill>
            </a:endParaRPr>
          </a:p>
          <a:p>
            <a:pPr marL="742950" lvl="1" indent="-285750" algn="l">
              <a:lnSpc>
                <a:spcPct val="100000"/>
              </a:lnSpc>
              <a:buChar char="•"/>
            </a:pPr>
            <a:r>
              <a:rPr lang="en-US">
                <a:solidFill>
                  <a:schemeClr val="accent6">
                    <a:lumMod val="50000"/>
                  </a:schemeClr>
                </a:solidFill>
                <a:ea typeface="+mn-lt"/>
                <a:cs typeface="+mn-lt"/>
              </a:rPr>
              <a:t>extended time for students with fine motor limitations, visual impairments, or learning disabilities; and</a:t>
            </a:r>
            <a:endParaRPr lang="en-US">
              <a:solidFill>
                <a:schemeClr val="accent6">
                  <a:lumMod val="50000"/>
                </a:schemeClr>
              </a:solidFill>
            </a:endParaRPr>
          </a:p>
          <a:p>
            <a:pPr marL="742950" lvl="1" indent="-285750" algn="l">
              <a:lnSpc>
                <a:spcPct val="100000"/>
              </a:lnSpc>
              <a:buChar char="•"/>
            </a:pPr>
            <a:r>
              <a:rPr lang="en-US">
                <a:solidFill>
                  <a:schemeClr val="accent6">
                    <a:lumMod val="50000"/>
                  </a:schemeClr>
                </a:solidFill>
                <a:ea typeface="+mn-lt"/>
                <a:cs typeface="+mn-lt"/>
              </a:rPr>
              <a:t>large-print books and worksheets for students with visual impairments</a:t>
            </a:r>
          </a:p>
          <a:p>
            <a:pPr marL="742950" lvl="1" indent="-285750" algn="l">
              <a:buChar char="•"/>
            </a:pPr>
            <a:endParaRPr lang="en-US" sz="1800" b="1">
              <a:solidFill>
                <a:schemeClr val="accent6">
                  <a:lumMod val="50000"/>
                </a:schemeClr>
              </a:solidFill>
              <a:ea typeface="+mn-lt"/>
              <a:cs typeface="+mn-lt"/>
            </a:endParaRPr>
          </a:p>
          <a:p>
            <a:pPr marL="0" lvl="1" algn="l">
              <a:lnSpc>
                <a:spcPct val="100000"/>
              </a:lnSpc>
            </a:pPr>
            <a:r>
              <a:rPr lang="en-US" sz="1800" b="1" spc="50">
                <a:solidFill>
                  <a:schemeClr val="accent6">
                    <a:lumMod val="50000"/>
                  </a:schemeClr>
                </a:solidFill>
                <a:ea typeface="+mn-lt"/>
                <a:cs typeface="+mn-lt"/>
              </a:rPr>
              <a:t>SDS will not issue accommodations that alter the essential requirements of a course or program</a:t>
            </a:r>
            <a:br>
              <a:rPr lang="en-US" sz="1800" b="1" spc="50">
                <a:ea typeface="+mn-lt"/>
                <a:cs typeface="+mn-lt"/>
              </a:rPr>
            </a:br>
            <a:br>
              <a:rPr lang="en-US" sz="1800" b="1" spc="50">
                <a:ea typeface="+mn-lt"/>
                <a:cs typeface="+mn-lt"/>
              </a:rPr>
            </a:br>
            <a:r>
              <a:rPr lang="en-US" sz="1800" b="1">
                <a:solidFill>
                  <a:schemeClr val="accent6">
                    <a:lumMod val="50000"/>
                  </a:schemeClr>
                </a:solidFill>
                <a:ea typeface="+mn-lt"/>
                <a:cs typeface="+mn-lt"/>
              </a:rPr>
              <a:t>Students with disabilities admitted to the university have met the same standards for admission as all other students.</a:t>
            </a:r>
            <a:endParaRPr lang="en-US" sz="1800">
              <a:solidFill>
                <a:schemeClr val="accent6">
                  <a:lumMod val="50000"/>
                </a:schemeClr>
              </a:solidFill>
            </a:endParaRPr>
          </a:p>
        </p:txBody>
      </p:sp>
      <p:sp>
        <p:nvSpPr>
          <p:cNvPr id="81" name="Footer Placeholder 80">
            <a:extLst>
              <a:ext uri="{FF2B5EF4-FFF2-40B4-BE49-F238E27FC236}">
                <a16:creationId xmlns:a16="http://schemas.microsoft.com/office/drawing/2014/main" id="{E94F1D24-E4A1-4B59-B57E-A28453963B88}"/>
              </a:ext>
            </a:extLst>
          </p:cNvPr>
          <p:cNvSpPr>
            <a:spLocks noGrp="1"/>
          </p:cNvSpPr>
          <p:nvPr>
            <p:ph type="ftr" sz="quarter" idx="11"/>
          </p:nvPr>
        </p:nvSpPr>
        <p:spPr>
          <a:xfrm>
            <a:off x="6479721" y="6356350"/>
            <a:ext cx="2661557"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Student Disability Services</a:t>
            </a:r>
          </a:p>
        </p:txBody>
      </p:sp>
      <p:sp>
        <p:nvSpPr>
          <p:cNvPr id="82" name="Slide Number Placeholder 81">
            <a:extLst>
              <a:ext uri="{FF2B5EF4-FFF2-40B4-BE49-F238E27FC236}">
                <a16:creationId xmlns:a16="http://schemas.microsoft.com/office/drawing/2014/main" id="{CE36A058-BEC2-4BC5-A467-F2EB2A365051}"/>
              </a:ext>
            </a:extLst>
          </p:cNvPr>
          <p:cNvSpPr>
            <a:spLocks noGrp="1"/>
          </p:cNvSpPr>
          <p:nvPr>
            <p:ph type="sldNum" sz="quarter" idx="12"/>
          </p:nvPr>
        </p:nvSpPr>
        <p:spPr>
          <a:xfrm>
            <a:off x="9579428" y="6356350"/>
            <a:ext cx="1774371"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900" b="0" i="0" u="none" strike="noStrike" kern="1200" cap="none" spc="0" normalizeH="0" baseline="0" noProof="0">
              <a:ln>
                <a:noFill/>
              </a:ln>
              <a:solidFill>
                <a:prstClr val="black">
                  <a:tint val="75000"/>
                </a:prstClr>
              </a:solidFill>
              <a:effectLst/>
              <a:uLnTx/>
              <a:uFillTx/>
              <a:latin typeface="Tenorite"/>
              <a:ea typeface="+mn-ea"/>
              <a:cs typeface="+mn-cs"/>
            </a:endParaRPr>
          </a:p>
        </p:txBody>
      </p:sp>
      <p:pic>
        <p:nvPicPr>
          <p:cNvPr id="25" name="Picture 25" descr="Logo, company name&#10;&#10;Description automatically generated">
            <a:extLst>
              <a:ext uri="{FF2B5EF4-FFF2-40B4-BE49-F238E27FC236}">
                <a16:creationId xmlns:a16="http://schemas.microsoft.com/office/drawing/2014/main" id="{563F2DED-E493-7632-AC0D-25DB745F0122}"/>
              </a:ext>
            </a:extLst>
          </p:cNvPr>
          <p:cNvPicPr>
            <a:picLocks noChangeAspect="1"/>
          </p:cNvPicPr>
          <p:nvPr/>
        </p:nvPicPr>
        <p:blipFill>
          <a:blip r:embed="rId2"/>
          <a:stretch>
            <a:fillRect/>
          </a:stretch>
        </p:blipFill>
        <p:spPr>
          <a:xfrm>
            <a:off x="10767199" y="139855"/>
            <a:ext cx="1279138" cy="1067730"/>
          </a:xfrm>
          <a:prstGeom prst="rect">
            <a:avLst/>
          </a:prstGeom>
        </p:spPr>
      </p:pic>
    </p:spTree>
    <p:extLst>
      <p:ext uri="{BB962C8B-B14F-4D97-AF65-F5344CB8AC3E}">
        <p14:creationId xmlns:p14="http://schemas.microsoft.com/office/powerpoint/2010/main" val="1593920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1508760" y="4156405"/>
            <a:ext cx="3139440" cy="1325563"/>
          </a:xfrm>
        </p:spPr>
        <p:txBody>
          <a:bodyPr/>
          <a:lstStyle/>
          <a:p>
            <a:r>
              <a:rPr lang="en-US"/>
              <a:t>How to register</a:t>
            </a:r>
            <a:endParaRPr lang="en-US" dirty="0"/>
          </a:p>
        </p:txBody>
      </p:sp>
      <p:sp>
        <p:nvSpPr>
          <p:cNvPr id="4" name="Text Placeholder 3">
            <a:extLst>
              <a:ext uri="{FF2B5EF4-FFF2-40B4-BE49-F238E27FC236}">
                <a16:creationId xmlns:a16="http://schemas.microsoft.com/office/drawing/2014/main" id="{AC1C80FB-53F9-42EE-B1E6-D0F998EC5DFA}"/>
              </a:ext>
            </a:extLst>
          </p:cNvPr>
          <p:cNvSpPr>
            <a:spLocks noGrp="1"/>
          </p:cNvSpPr>
          <p:nvPr>
            <p:ph type="body" sz="quarter" idx="15"/>
          </p:nvPr>
        </p:nvSpPr>
        <p:spPr>
          <a:xfrm>
            <a:off x="4277023" y="652011"/>
            <a:ext cx="7541410" cy="4172803"/>
          </a:xfrm>
        </p:spPr>
        <p:txBody>
          <a:bodyPr vert="horz" lIns="91440" tIns="45720" rIns="91440" bIns="45720" rtlCol="0" anchor="t">
            <a:noAutofit/>
          </a:bodyPr>
          <a:lstStyle/>
          <a:p>
            <a:r>
              <a:rPr lang="en-ZA" sz="1800" dirty="0">
                <a:solidFill>
                  <a:schemeClr val="accent6">
                    <a:lumMod val="50000"/>
                  </a:schemeClr>
                </a:solidFill>
                <a:ea typeface="+mn-lt"/>
                <a:cs typeface="+mn-lt"/>
                <a:hlinkClick r:id="rId2">
                  <a:extLst>
                    <a:ext uri="{A12FA001-AC4F-418D-AE19-62706E023703}">
                      <ahyp:hlinkClr xmlns:ahyp="http://schemas.microsoft.com/office/drawing/2018/hyperlinkcolor" val="tx"/>
                    </a:ext>
                  </a:extLst>
                </a:hlinkClick>
              </a:rPr>
              <a:t>https://wayne-accommodate.symplicity.com/public_accommodation/</a:t>
            </a:r>
            <a:r>
              <a:rPr lang="en-ZA" sz="1800" dirty="0">
                <a:solidFill>
                  <a:schemeClr val="accent6">
                    <a:lumMod val="50000"/>
                  </a:schemeClr>
                </a:solidFill>
                <a:ea typeface="+mn-lt"/>
                <a:cs typeface="+mn-lt"/>
              </a:rPr>
              <a:t>  </a:t>
            </a:r>
            <a:endParaRPr lang="en-US" sz="1800" dirty="0">
              <a:solidFill>
                <a:schemeClr val="accent6">
                  <a:lumMod val="50000"/>
                </a:schemeClr>
              </a:solidFill>
            </a:endParaRPr>
          </a:p>
          <a:p>
            <a:r>
              <a:rPr lang="en-ZA" sz="1800" dirty="0">
                <a:solidFill>
                  <a:schemeClr val="accent6">
                    <a:lumMod val="50000"/>
                  </a:schemeClr>
                </a:solidFill>
                <a:ea typeface="+mn-lt"/>
                <a:cs typeface="+mn-lt"/>
              </a:rPr>
              <a:t>After completing the online registration form, you will receive a phone call to schedule an intake appointment. </a:t>
            </a:r>
            <a:endParaRPr lang="en-ZA" sz="1800" dirty="0">
              <a:solidFill>
                <a:schemeClr val="accent6">
                  <a:lumMod val="50000"/>
                </a:schemeClr>
              </a:solidFill>
            </a:endParaRPr>
          </a:p>
          <a:p>
            <a:r>
              <a:rPr lang="en-ZA" sz="1800" dirty="0">
                <a:solidFill>
                  <a:schemeClr val="accent6">
                    <a:lumMod val="50000"/>
                  </a:schemeClr>
                </a:solidFill>
                <a:ea typeface="+mn-lt"/>
                <a:cs typeface="+mn-lt"/>
              </a:rPr>
              <a:t>Students must provide documentation of their disability, which can be uploaded to our online system or emailed to us at </a:t>
            </a:r>
            <a:r>
              <a:rPr lang="en-ZA" sz="1800" dirty="0">
                <a:solidFill>
                  <a:schemeClr val="accent6">
                    <a:lumMod val="50000"/>
                  </a:schemeClr>
                </a:solidFill>
                <a:ea typeface="+mn-lt"/>
                <a:cs typeface="+mn-lt"/>
                <a:hlinkClick r:id="rId3">
                  <a:extLst>
                    <a:ext uri="{A12FA001-AC4F-418D-AE19-62706E023703}">
                      <ahyp:hlinkClr xmlns:ahyp="http://schemas.microsoft.com/office/drawing/2018/hyperlinkcolor" val="tx"/>
                    </a:ext>
                  </a:extLst>
                </a:hlinkClick>
              </a:rPr>
              <a:t>studentdisability@wayne.edu</a:t>
            </a:r>
            <a:endParaRPr lang="en-ZA" sz="1800" dirty="0">
              <a:solidFill>
                <a:schemeClr val="accent6">
                  <a:lumMod val="50000"/>
                </a:schemeClr>
              </a:solidFill>
            </a:endParaRPr>
          </a:p>
          <a:p>
            <a:r>
              <a:rPr lang="en-ZA" sz="1800" dirty="0">
                <a:solidFill>
                  <a:schemeClr val="accent6">
                    <a:lumMod val="50000"/>
                  </a:schemeClr>
                </a:solidFill>
                <a:ea typeface="+mn-lt"/>
                <a:cs typeface="+mn-lt"/>
              </a:rPr>
              <a:t>You will be assigned to a Disability Specialist for services and support.</a:t>
            </a:r>
            <a:endParaRPr lang="en-ZA" sz="1800" dirty="0">
              <a:solidFill>
                <a:schemeClr val="accent6">
                  <a:lumMod val="50000"/>
                </a:schemeClr>
              </a:solidFill>
            </a:endParaRPr>
          </a:p>
          <a:p>
            <a:r>
              <a:rPr lang="en-ZA" sz="1800" dirty="0">
                <a:solidFill>
                  <a:schemeClr val="accent6">
                    <a:lumMod val="50000"/>
                  </a:schemeClr>
                </a:solidFill>
                <a:ea typeface="+mn-lt"/>
                <a:cs typeface="+mn-lt"/>
              </a:rPr>
              <a:t>Students must request updated accommodation letters every semester and provide them to their instructors.</a:t>
            </a:r>
            <a:endParaRPr lang="en-ZA" sz="1800" dirty="0">
              <a:solidFill>
                <a:schemeClr val="accent6">
                  <a:lumMod val="50000"/>
                </a:schemeClr>
              </a:solidFill>
            </a:endParaRPr>
          </a:p>
          <a:p>
            <a:endParaRPr lang="en-ZA" dirty="0"/>
          </a:p>
        </p:txBody>
      </p:sp>
      <p:sp>
        <p:nvSpPr>
          <p:cNvPr id="21" name="Footer Placeholder 20">
            <a:extLst>
              <a:ext uri="{FF2B5EF4-FFF2-40B4-BE49-F238E27FC236}">
                <a16:creationId xmlns:a16="http://schemas.microsoft.com/office/drawing/2014/main" id="{7E44CAC0-3B5A-49F6-A2CB-0BC80D111A87}"/>
              </a:ext>
            </a:extLst>
          </p:cNvPr>
          <p:cNvSpPr>
            <a:spLocks noGrp="1"/>
          </p:cNvSpPr>
          <p:nvPr>
            <p:ph type="ftr" sz="quarter" idx="21"/>
          </p:nvPr>
        </p:nvSpPr>
        <p:spPr>
          <a:xfrm>
            <a:off x="7161955" y="6356350"/>
            <a:ext cx="324394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Student Disability Services</a:t>
            </a:r>
          </a:p>
        </p:txBody>
      </p:sp>
      <p:sp>
        <p:nvSpPr>
          <p:cNvPr id="22" name="Slide Number Placeholder 21">
            <a:extLst>
              <a:ext uri="{FF2B5EF4-FFF2-40B4-BE49-F238E27FC236}">
                <a16:creationId xmlns:a16="http://schemas.microsoft.com/office/drawing/2014/main" id="{5D1BD041-3428-4D62-934F-F3FF6D36F90F}"/>
              </a:ext>
            </a:extLst>
          </p:cNvPr>
          <p:cNvSpPr>
            <a:spLocks noGrp="1"/>
          </p:cNvSpPr>
          <p:nvPr>
            <p:ph type="sldNum" sz="quarter" idx="22"/>
          </p:nvPr>
        </p:nvSpPr>
        <p:spPr>
          <a:xfrm>
            <a:off x="10700656" y="6356350"/>
            <a:ext cx="65314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cxnSp>
        <p:nvCxnSpPr>
          <p:cNvPr id="27" name="Connector: Curved 26">
            <a:extLst>
              <a:ext uri="{FF2B5EF4-FFF2-40B4-BE49-F238E27FC236}">
                <a16:creationId xmlns:a16="http://schemas.microsoft.com/office/drawing/2014/main" id="{8BEB9267-184B-6DCE-D0DF-EDF803BA0DBA}"/>
              </a:ext>
            </a:extLst>
          </p:cNvPr>
          <p:cNvCxnSpPr/>
          <p:nvPr/>
        </p:nvCxnSpPr>
        <p:spPr>
          <a:xfrm flipH="1">
            <a:off x="3440151" y="955289"/>
            <a:ext cx="804747" cy="3990275"/>
          </a:xfrm>
          <a:prstGeom prst="curvedConnector3">
            <a:avLst/>
          </a:prstGeom>
          <a:ln>
            <a:headEnd type="triangle"/>
            <a:tailEnd type="triangle"/>
          </a:ln>
        </p:spPr>
        <p:style>
          <a:lnRef idx="3">
            <a:schemeClr val="accent6"/>
          </a:lnRef>
          <a:fillRef idx="0">
            <a:schemeClr val="accent6"/>
          </a:fillRef>
          <a:effectRef idx="2">
            <a:schemeClr val="accent6"/>
          </a:effectRef>
          <a:fontRef idx="minor">
            <a:schemeClr val="tx1"/>
          </a:fontRef>
        </p:style>
      </p:cxnSp>
      <p:pic>
        <p:nvPicPr>
          <p:cNvPr id="28" name="Picture 28" descr="A picture containing text, screenshot, person, document&#10;&#10;Description automatically generated">
            <a:extLst>
              <a:ext uri="{FF2B5EF4-FFF2-40B4-BE49-F238E27FC236}">
                <a16:creationId xmlns:a16="http://schemas.microsoft.com/office/drawing/2014/main" id="{A7C016C6-83D6-48AC-0CFC-16F0EE314A66}"/>
              </a:ext>
            </a:extLst>
          </p:cNvPr>
          <p:cNvPicPr>
            <a:picLocks noChangeAspect="1"/>
          </p:cNvPicPr>
          <p:nvPr/>
        </p:nvPicPr>
        <p:blipFill>
          <a:blip r:embed="rId4"/>
          <a:stretch>
            <a:fillRect/>
          </a:stretch>
        </p:blipFill>
        <p:spPr>
          <a:xfrm>
            <a:off x="5337717" y="3848881"/>
            <a:ext cx="5531005" cy="2840141"/>
          </a:xfrm>
          <a:prstGeom prst="rect">
            <a:avLst/>
          </a:prstGeom>
        </p:spPr>
      </p:pic>
      <p:pic>
        <p:nvPicPr>
          <p:cNvPr id="29" name="Graphic 29" descr="Cursor with solid fill">
            <a:extLst>
              <a:ext uri="{FF2B5EF4-FFF2-40B4-BE49-F238E27FC236}">
                <a16:creationId xmlns:a16="http://schemas.microsoft.com/office/drawing/2014/main" id="{01116261-2F94-4ABF-1117-363441CDBF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4239" y="6428677"/>
            <a:ext cx="431181" cy="431181"/>
          </a:xfrm>
          <a:prstGeom prst="rect">
            <a:avLst/>
          </a:prstGeom>
        </p:spPr>
      </p:pic>
      <p:pic>
        <p:nvPicPr>
          <p:cNvPr id="31" name="Picture 25" descr="Logo, company name&#10;&#10;Description automatically generated">
            <a:extLst>
              <a:ext uri="{FF2B5EF4-FFF2-40B4-BE49-F238E27FC236}">
                <a16:creationId xmlns:a16="http://schemas.microsoft.com/office/drawing/2014/main" id="{247F094C-B2A2-DCEC-869C-DDFA1C367877}"/>
              </a:ext>
            </a:extLst>
          </p:cNvPr>
          <p:cNvPicPr>
            <a:picLocks noChangeAspect="1"/>
          </p:cNvPicPr>
          <p:nvPr/>
        </p:nvPicPr>
        <p:blipFill>
          <a:blip r:embed="rId7"/>
          <a:stretch>
            <a:fillRect/>
          </a:stretch>
        </p:blipFill>
        <p:spPr>
          <a:xfrm>
            <a:off x="210711" y="5845562"/>
            <a:ext cx="1093285" cy="919047"/>
          </a:xfrm>
          <a:prstGeom prst="rect">
            <a:avLst/>
          </a:prstGeom>
        </p:spPr>
      </p:pic>
    </p:spTree>
    <p:extLst>
      <p:ext uri="{BB962C8B-B14F-4D97-AF65-F5344CB8AC3E}">
        <p14:creationId xmlns:p14="http://schemas.microsoft.com/office/powerpoint/2010/main" val="1844941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 PPT Template 1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5" name="Title 4"/>
          <p:cNvSpPr>
            <a:spLocks noGrp="1"/>
          </p:cNvSpPr>
          <p:nvPr>
            <p:ph type="title"/>
          </p:nvPr>
        </p:nvSpPr>
        <p:spPr>
          <a:xfrm>
            <a:off x="715667" y="4365026"/>
            <a:ext cx="10771871" cy="2200020"/>
          </a:xfrm>
        </p:spPr>
        <p:txBody>
          <a:bodyPr>
            <a:normAutofit/>
          </a:bodyPr>
          <a:lstStyle/>
          <a:p>
            <a:pPr algn="ctr"/>
            <a:r>
              <a:rPr lang="en-US" i="1">
                <a:solidFill>
                  <a:srgbClr val="FFC844"/>
                </a:solidFill>
                <a:latin typeface="ITC Stone Sans"/>
              </a:rPr>
              <a:t>Dean of Students Office</a:t>
            </a:r>
          </a:p>
        </p:txBody>
      </p:sp>
    </p:spTree>
    <p:extLst>
      <p:ext uri="{BB962C8B-B14F-4D97-AF65-F5344CB8AC3E}">
        <p14:creationId xmlns:p14="http://schemas.microsoft.com/office/powerpoint/2010/main" val="2909147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indoor, marketplace, can&#10;&#10;Description automatically generated">
            <a:extLst>
              <a:ext uri="{FF2B5EF4-FFF2-40B4-BE49-F238E27FC236}">
                <a16:creationId xmlns:a16="http://schemas.microsoft.com/office/drawing/2014/main" id="{E9E58FEA-AF8D-4255-A535-F98416781DA1}"/>
              </a:ext>
            </a:extLst>
          </p:cNvPr>
          <p:cNvPicPr>
            <a:picLocks noChangeAspect="1"/>
          </p:cNvPicPr>
          <p:nvPr/>
        </p:nvPicPr>
        <p:blipFill rotWithShape="1">
          <a:blip r:embed="rId3"/>
          <a:srcRect r="11594" b="-444"/>
          <a:stretch/>
        </p:blipFill>
        <p:spPr>
          <a:xfrm>
            <a:off x="5974861" y="1466374"/>
            <a:ext cx="5361581" cy="2215671"/>
          </a:xfrm>
          <a:prstGeom prst="rect">
            <a:avLst/>
          </a:prstGeom>
        </p:spPr>
      </p:pic>
      <p:sp>
        <p:nvSpPr>
          <p:cNvPr id="2" name="Title 1"/>
          <p:cNvSpPr>
            <a:spLocks noGrp="1"/>
          </p:cNvSpPr>
          <p:nvPr>
            <p:ph type="title"/>
          </p:nvPr>
        </p:nvSpPr>
        <p:spPr>
          <a:xfrm>
            <a:off x="345956" y="144849"/>
            <a:ext cx="10515600" cy="1325563"/>
          </a:xfrm>
        </p:spPr>
        <p:txBody>
          <a:bodyPr/>
          <a:lstStyle/>
          <a:p>
            <a:r>
              <a:rPr lang="en-US">
                <a:latin typeface="ITC Stone Sans Semibold"/>
              </a:rPr>
              <a:t>Basic Needs</a:t>
            </a:r>
          </a:p>
        </p:txBody>
      </p:sp>
      <p:sp>
        <p:nvSpPr>
          <p:cNvPr id="3" name="Content Placeholder 2">
            <a:extLst>
              <a:ext uri="{FF2B5EF4-FFF2-40B4-BE49-F238E27FC236}">
                <a16:creationId xmlns:a16="http://schemas.microsoft.com/office/drawing/2014/main" id="{61D5F0AC-C6CC-4F34-B2A6-262441440024}"/>
              </a:ext>
            </a:extLst>
          </p:cNvPr>
          <p:cNvSpPr>
            <a:spLocks noGrp="1"/>
          </p:cNvSpPr>
          <p:nvPr>
            <p:ph sz="half" idx="1"/>
          </p:nvPr>
        </p:nvSpPr>
        <p:spPr>
          <a:xfrm>
            <a:off x="674077" y="1253331"/>
            <a:ext cx="5181600" cy="4351338"/>
          </a:xfrm>
        </p:spPr>
        <p:txBody>
          <a:bodyPr vert="horz" lIns="91440" tIns="45720" rIns="91440" bIns="45720" rtlCol="0" anchor="t">
            <a:normAutofit fontScale="92500" lnSpcReduction="20000"/>
          </a:bodyPr>
          <a:lstStyle/>
          <a:p>
            <a:pPr marL="0" indent="0">
              <a:buNone/>
            </a:pPr>
            <a:r>
              <a:rPr lang="en-US" dirty="0">
                <a:cs typeface="Calibri"/>
              </a:rPr>
              <a:t>The W Food Pantry and Wardrobe</a:t>
            </a:r>
          </a:p>
          <a:p>
            <a:pPr lvl="1"/>
            <a:r>
              <a:rPr lang="en-US" dirty="0">
                <a:cs typeface="Calibri"/>
              </a:rPr>
              <a:t>Registered students can visit twice a month for food </a:t>
            </a:r>
            <a:endParaRPr lang="en-US" dirty="0">
              <a:ea typeface="Calibri"/>
              <a:cs typeface="Calibri"/>
            </a:endParaRPr>
          </a:p>
          <a:p>
            <a:pPr lvl="1"/>
            <a:r>
              <a:rPr lang="en-US" dirty="0">
                <a:cs typeface="Calibri"/>
              </a:rPr>
              <a:t>Students can visit once a month for clothing</a:t>
            </a:r>
            <a:endParaRPr lang="en-US" dirty="0">
              <a:ea typeface="Calibri"/>
              <a:cs typeface="Calibri"/>
            </a:endParaRPr>
          </a:p>
          <a:p>
            <a:pPr lvl="1"/>
            <a:r>
              <a:rPr lang="en-US" dirty="0">
                <a:cs typeface="Calibri"/>
              </a:rPr>
              <a:t>Feminine hygiene items any time </a:t>
            </a:r>
            <a:br>
              <a:rPr lang="en-US" dirty="0">
                <a:cs typeface="Calibri"/>
              </a:rPr>
            </a:br>
            <a:endParaRPr lang="en-US">
              <a:cs typeface="Calibri"/>
            </a:endParaRPr>
          </a:p>
          <a:p>
            <a:pPr marL="0" indent="0">
              <a:buNone/>
            </a:pPr>
            <a:r>
              <a:rPr lang="en-US" dirty="0">
                <a:cs typeface="Calibri"/>
              </a:rPr>
              <a:t>Offers:</a:t>
            </a:r>
            <a:endParaRPr lang="en-US" dirty="0">
              <a:ea typeface="Calibri"/>
              <a:cs typeface="Calibri"/>
            </a:endParaRPr>
          </a:p>
          <a:p>
            <a:pPr lvl="1"/>
            <a:r>
              <a:rPr lang="en-US" dirty="0">
                <a:cs typeface="Calibri"/>
              </a:rPr>
              <a:t>Supplemental food assistance</a:t>
            </a:r>
            <a:endParaRPr lang="en-US" dirty="0">
              <a:ea typeface="Calibri"/>
              <a:cs typeface="Calibri"/>
            </a:endParaRPr>
          </a:p>
          <a:p>
            <a:pPr lvl="1"/>
            <a:r>
              <a:rPr lang="en-US" dirty="0">
                <a:cs typeface="Calibri"/>
              </a:rPr>
              <a:t>Basic needs connections to MDHHS</a:t>
            </a:r>
            <a:endParaRPr lang="en-US" dirty="0">
              <a:ea typeface="Calibri"/>
              <a:cs typeface="Calibri"/>
            </a:endParaRPr>
          </a:p>
          <a:p>
            <a:pPr lvl="1"/>
            <a:r>
              <a:rPr lang="en-US" dirty="0">
                <a:cs typeface="Calibri"/>
              </a:rPr>
              <a:t>Clothing</a:t>
            </a:r>
            <a:endParaRPr lang="en-US" dirty="0">
              <a:ea typeface="Calibri"/>
              <a:cs typeface="Calibri"/>
            </a:endParaRPr>
          </a:p>
          <a:p>
            <a:pPr lvl="1"/>
            <a:r>
              <a:rPr lang="en-US" dirty="0">
                <a:cs typeface="Calibri"/>
              </a:rPr>
              <a:t>Small appliances and kitchenware</a:t>
            </a:r>
            <a:endParaRPr lang="en-US" dirty="0">
              <a:ea typeface="Calibri"/>
              <a:cs typeface="Calibri"/>
            </a:endParaRPr>
          </a:p>
          <a:p>
            <a:pPr lvl="1"/>
            <a:r>
              <a:rPr lang="en-US" dirty="0">
                <a:cs typeface="Calibri"/>
              </a:rPr>
              <a:t>Transportation assistance</a:t>
            </a:r>
            <a:endParaRPr lang="en-US" dirty="0">
              <a:ea typeface="Calibri"/>
              <a:cs typeface="Calibri"/>
            </a:endParaRPr>
          </a:p>
          <a:p>
            <a:pPr lvl="2"/>
            <a:r>
              <a:rPr lang="en-US" dirty="0" err="1">
                <a:ea typeface="Calibri"/>
                <a:cs typeface="Calibri"/>
              </a:rPr>
              <a:t>Qline</a:t>
            </a:r>
            <a:r>
              <a:rPr lang="en-US" dirty="0">
                <a:ea typeface="Calibri"/>
                <a:cs typeface="Calibri"/>
              </a:rPr>
              <a:t>, MOGO, Public Transportation</a:t>
            </a:r>
          </a:p>
        </p:txBody>
      </p:sp>
      <p:pic>
        <p:nvPicPr>
          <p:cNvPr id="4" name="Picture 4" descr="A picture containing person, clothing, dressed, clothes&#10;&#10;Description automatically generated">
            <a:extLst>
              <a:ext uri="{FF2B5EF4-FFF2-40B4-BE49-F238E27FC236}">
                <a16:creationId xmlns:a16="http://schemas.microsoft.com/office/drawing/2014/main" id="{1FCCDD80-4383-4053-B6A9-13C83FBEECDD}"/>
              </a:ext>
            </a:extLst>
          </p:cNvPr>
          <p:cNvPicPr>
            <a:picLocks noChangeAspect="1"/>
          </p:cNvPicPr>
          <p:nvPr/>
        </p:nvPicPr>
        <p:blipFill>
          <a:blip r:embed="rId4"/>
          <a:stretch>
            <a:fillRect/>
          </a:stretch>
        </p:blipFill>
        <p:spPr>
          <a:xfrm>
            <a:off x="6859587" y="3136802"/>
            <a:ext cx="5005387" cy="2314771"/>
          </a:xfrm>
          <a:prstGeom prst="rect">
            <a:avLst/>
          </a:prstGeom>
        </p:spPr>
      </p:pic>
    </p:spTree>
    <p:extLst>
      <p:ext uri="{BB962C8B-B14F-4D97-AF65-F5344CB8AC3E}">
        <p14:creationId xmlns:p14="http://schemas.microsoft.com/office/powerpoint/2010/main" val="277730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CCA6-2332-30F2-3261-73B4EBDB5C30}"/>
              </a:ext>
            </a:extLst>
          </p:cNvPr>
          <p:cNvSpPr>
            <a:spLocks noGrp="1"/>
          </p:cNvSpPr>
          <p:nvPr>
            <p:ph type="title"/>
          </p:nvPr>
        </p:nvSpPr>
        <p:spPr/>
        <p:txBody>
          <a:bodyPr/>
          <a:lstStyle/>
          <a:p>
            <a:pPr algn="ctr"/>
            <a:r>
              <a:rPr lang="en-US" b="1">
                <a:ea typeface="Calibri Light"/>
                <a:cs typeface="Calibri Light"/>
              </a:rPr>
              <a:t>Comprehensive Health and Wellness on Campus</a:t>
            </a:r>
            <a:endParaRPr lang="en-US" b="1" dirty="0">
              <a:ea typeface="Calibri Light"/>
              <a:cs typeface="Calibri Light"/>
            </a:endParaRPr>
          </a:p>
        </p:txBody>
      </p:sp>
      <p:sp>
        <p:nvSpPr>
          <p:cNvPr id="3" name="Content Placeholder 2">
            <a:extLst>
              <a:ext uri="{FF2B5EF4-FFF2-40B4-BE49-F238E27FC236}">
                <a16:creationId xmlns:a16="http://schemas.microsoft.com/office/drawing/2014/main" id="{FFBF6EA1-80A8-A3DD-D7C7-0151F841F919}"/>
              </a:ext>
            </a:extLst>
          </p:cNvPr>
          <p:cNvSpPr>
            <a:spLocks noGrp="1"/>
          </p:cNvSpPr>
          <p:nvPr>
            <p:ph sz="half" idx="1"/>
          </p:nvPr>
        </p:nvSpPr>
        <p:spPr/>
        <p:txBody>
          <a:bodyPr vert="horz" lIns="91440" tIns="45720" rIns="91440" bIns="45720" rtlCol="0" anchor="t">
            <a:normAutofit/>
          </a:bodyPr>
          <a:lstStyle/>
          <a:p>
            <a:r>
              <a:rPr lang="en-US" dirty="0">
                <a:ea typeface="Calibri"/>
                <a:cs typeface="Calibri"/>
              </a:rPr>
              <a:t>Chief of Health and Wellness</a:t>
            </a:r>
          </a:p>
          <a:p>
            <a:pPr lvl="1"/>
            <a:r>
              <a:rPr lang="en-US" dirty="0">
                <a:ea typeface="Calibri"/>
                <a:cs typeface="Calibri"/>
              </a:rPr>
              <a:t>Coordinated Care Approach</a:t>
            </a:r>
          </a:p>
          <a:p>
            <a:pPr lvl="2"/>
            <a:r>
              <a:rPr lang="en-US" dirty="0">
                <a:ea typeface="Calibri"/>
                <a:cs typeface="Calibri"/>
              </a:rPr>
              <a:t>Counseling and Psychological Services</a:t>
            </a:r>
          </a:p>
          <a:p>
            <a:pPr lvl="2"/>
            <a:r>
              <a:rPr lang="en-US" dirty="0">
                <a:ea typeface="Calibri"/>
                <a:cs typeface="Calibri"/>
              </a:rPr>
              <a:t>In-person crisis management</a:t>
            </a:r>
          </a:p>
          <a:p>
            <a:pPr lvl="2"/>
            <a:r>
              <a:rPr lang="en-US" dirty="0">
                <a:ea typeface="Calibri"/>
                <a:cs typeface="Calibri"/>
              </a:rPr>
              <a:t>Campus Health Center</a:t>
            </a:r>
          </a:p>
          <a:p>
            <a:pPr lvl="3"/>
            <a:r>
              <a:rPr lang="en-US" dirty="0">
                <a:ea typeface="Calibri"/>
                <a:cs typeface="Calibri"/>
              </a:rPr>
              <a:t>Covid, Flu vaccines</a:t>
            </a:r>
          </a:p>
          <a:p>
            <a:pPr lvl="3"/>
            <a:endParaRPr lang="en-US" dirty="0">
              <a:ea typeface="Calibri"/>
              <a:cs typeface="Calibri"/>
            </a:endParaRPr>
          </a:p>
          <a:p>
            <a:pPr lvl="3"/>
            <a:endParaRPr lang="en-US" dirty="0">
              <a:ea typeface="Calibri"/>
              <a:cs typeface="Calibri"/>
            </a:endParaRPr>
          </a:p>
          <a:p>
            <a:pPr marL="1371600" lvl="3" indent="0">
              <a:buNone/>
            </a:pPr>
            <a:endParaRPr lang="en-US" dirty="0">
              <a:ea typeface="Calibri"/>
              <a:cs typeface="Calibri"/>
            </a:endParaRPr>
          </a:p>
        </p:txBody>
      </p:sp>
      <p:sp>
        <p:nvSpPr>
          <p:cNvPr id="4" name="Content Placeholder 3">
            <a:extLst>
              <a:ext uri="{FF2B5EF4-FFF2-40B4-BE49-F238E27FC236}">
                <a16:creationId xmlns:a16="http://schemas.microsoft.com/office/drawing/2014/main" id="{A8D13449-107E-175E-90B7-DCC538E880EE}"/>
              </a:ext>
            </a:extLst>
          </p:cNvPr>
          <p:cNvSpPr>
            <a:spLocks noGrp="1"/>
          </p:cNvSpPr>
          <p:nvPr>
            <p:ph sz="half" idx="2"/>
          </p:nvPr>
        </p:nvSpPr>
        <p:spPr/>
        <p:txBody>
          <a:bodyPr vert="horz" lIns="91440" tIns="45720" rIns="91440" bIns="45720" rtlCol="0" anchor="t">
            <a:normAutofit/>
          </a:bodyPr>
          <a:lstStyle/>
          <a:p>
            <a:r>
              <a:rPr lang="en-US" dirty="0">
                <a:ea typeface="Calibri"/>
                <a:cs typeface="Calibri"/>
              </a:rPr>
              <a:t>Code of Conduct </a:t>
            </a:r>
          </a:p>
          <a:p>
            <a:pPr lvl="1"/>
            <a:r>
              <a:rPr lang="en-US" dirty="0">
                <a:ea typeface="Calibri"/>
                <a:cs typeface="Calibri"/>
              </a:rPr>
              <a:t>Rights and Responsibilities of students</a:t>
            </a:r>
          </a:p>
          <a:p>
            <a:pPr lvl="1"/>
            <a:r>
              <a:rPr lang="en-US" dirty="0">
                <a:ea typeface="Calibri"/>
                <a:cs typeface="Calibri"/>
              </a:rPr>
              <a:t>Title IX Office</a:t>
            </a:r>
          </a:p>
          <a:p>
            <a:pPr lvl="1"/>
            <a:r>
              <a:rPr lang="en-US" dirty="0">
                <a:ea typeface="Calibri"/>
                <a:cs typeface="Calibri"/>
              </a:rPr>
              <a:t>360 Service</a:t>
            </a:r>
          </a:p>
          <a:p>
            <a:pPr lvl="2"/>
            <a:r>
              <a:rPr lang="en-US" dirty="0">
                <a:ea typeface="Calibri"/>
                <a:cs typeface="Calibri"/>
              </a:rPr>
              <a:t>Student Compliant Form</a:t>
            </a:r>
          </a:p>
          <a:p>
            <a:pPr lvl="2"/>
            <a:r>
              <a:rPr lang="en-US" dirty="0">
                <a:ea typeface="Calibri"/>
                <a:cs typeface="Calibri"/>
              </a:rPr>
              <a:t>Ask a question on DOSO's website</a:t>
            </a:r>
          </a:p>
        </p:txBody>
      </p:sp>
    </p:spTree>
    <p:extLst>
      <p:ext uri="{BB962C8B-B14F-4D97-AF65-F5344CB8AC3E}">
        <p14:creationId xmlns:p14="http://schemas.microsoft.com/office/powerpoint/2010/main" val="3153686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6678A-5FF3-1044-9795-44976FA4A281}"/>
              </a:ext>
            </a:extLst>
          </p:cNvPr>
          <p:cNvSpPr>
            <a:spLocks noGrp="1"/>
          </p:cNvSpPr>
          <p:nvPr>
            <p:ph idx="1"/>
          </p:nvPr>
        </p:nvSpPr>
        <p:spPr>
          <a:xfrm>
            <a:off x="1017787" y="1635527"/>
            <a:ext cx="6502167" cy="2008144"/>
          </a:xfrm>
        </p:spPr>
        <p:txBody>
          <a:bodyPr vert="horz" lIns="91440" tIns="45720" rIns="91440" bIns="45720" rtlCol="0" anchor="t">
            <a:noAutofit/>
          </a:bodyPr>
          <a:lstStyle/>
          <a:p>
            <a:pPr marL="0" indent="0">
              <a:buNone/>
            </a:pPr>
            <a:r>
              <a:rPr lang="en-US" sz="2000" b="1" dirty="0">
                <a:latin typeface="ITC Stone Sans"/>
              </a:rPr>
              <a:t>Dean of Students Office</a:t>
            </a:r>
          </a:p>
          <a:p>
            <a:pPr marL="0" indent="0">
              <a:lnSpc>
                <a:spcPct val="120000"/>
              </a:lnSpc>
              <a:buNone/>
            </a:pPr>
            <a:r>
              <a:rPr lang="en-US" sz="2000" dirty="0">
                <a:latin typeface="ITC Stone Sans"/>
              </a:rPr>
              <a:t>301 Student Center Building</a:t>
            </a:r>
            <a:br>
              <a:rPr lang="en-US" sz="2000" dirty="0">
                <a:latin typeface="ITC Stone Sans" pitchFamily="2" charset="77"/>
              </a:rPr>
            </a:br>
            <a:r>
              <a:rPr lang="en-US" sz="2000" dirty="0">
                <a:latin typeface="ITC Stone Sans"/>
              </a:rPr>
              <a:t>doso.wayne.edu</a:t>
            </a:r>
            <a:br>
              <a:rPr lang="en-US" sz="2000" dirty="0">
                <a:latin typeface="ITC Stone Sans" pitchFamily="2" charset="77"/>
              </a:rPr>
            </a:br>
            <a:r>
              <a:rPr lang="en-US" sz="2000" dirty="0">
                <a:latin typeface="ITC Stone Sans"/>
              </a:rPr>
              <a:t>doso@wayne.edu / getinvolved@wayne.edu</a:t>
            </a:r>
            <a:br>
              <a:rPr lang="en-US" sz="2000" dirty="0">
                <a:latin typeface="ITC Stone Sans" pitchFamily="2" charset="77"/>
              </a:rPr>
            </a:br>
            <a:r>
              <a:rPr lang="en-US" sz="2000" dirty="0">
                <a:latin typeface="ITC Stone Sans"/>
              </a:rPr>
              <a:t>313-577-1010</a:t>
            </a:r>
          </a:p>
          <a:p>
            <a:pPr marL="0" indent="0">
              <a:lnSpc>
                <a:spcPct val="120000"/>
              </a:lnSpc>
              <a:buNone/>
            </a:pPr>
            <a:endParaRPr lang="en-US" sz="2000" dirty="0">
              <a:latin typeface="ITC Stone Sans"/>
            </a:endParaRPr>
          </a:p>
          <a:p>
            <a:pPr marL="0" indent="0">
              <a:lnSpc>
                <a:spcPct val="120000"/>
              </a:lnSpc>
              <a:buNone/>
            </a:pPr>
            <a:r>
              <a:rPr lang="en-US" sz="2000" b="1" dirty="0">
                <a:latin typeface="ITC Stone Sans"/>
              </a:rPr>
              <a:t>Kenya Maxey</a:t>
            </a:r>
          </a:p>
          <a:p>
            <a:pPr marL="0" indent="0">
              <a:lnSpc>
                <a:spcPct val="120000"/>
              </a:lnSpc>
              <a:buNone/>
            </a:pPr>
            <a:r>
              <a:rPr lang="en-US" sz="2000" dirty="0">
                <a:latin typeface="ITC Stone Sans"/>
                <a:hlinkClick r:id="rId3"/>
              </a:rPr>
              <a:t>Ae4082@wayne.edu</a:t>
            </a:r>
            <a:endParaRPr lang="en-US" sz="2000" dirty="0">
              <a:latin typeface="ITC Stone Sans"/>
            </a:endParaRPr>
          </a:p>
          <a:p>
            <a:pPr marL="0" indent="0">
              <a:lnSpc>
                <a:spcPct val="120000"/>
              </a:lnSpc>
              <a:buNone/>
            </a:pPr>
            <a:r>
              <a:rPr lang="en-US" sz="2000" dirty="0">
                <a:latin typeface="ITC Stone Sans"/>
              </a:rPr>
              <a:t>313.577.2743</a:t>
            </a:r>
          </a:p>
        </p:txBody>
      </p:sp>
      <p:pic>
        <p:nvPicPr>
          <p:cNvPr id="6" name="Picture 5"/>
          <p:cNvPicPr>
            <a:picLocks noChangeAspect="1"/>
          </p:cNvPicPr>
          <p:nvPr/>
        </p:nvPicPr>
        <p:blipFill>
          <a:blip r:embed="rId4"/>
          <a:stretch>
            <a:fillRect/>
          </a:stretch>
        </p:blipFill>
        <p:spPr>
          <a:xfrm>
            <a:off x="7210678" y="3229132"/>
            <a:ext cx="4496499" cy="2374556"/>
          </a:xfrm>
          <a:prstGeom prst="rect">
            <a:avLst/>
          </a:prstGeom>
        </p:spPr>
      </p:pic>
      <p:sp>
        <p:nvSpPr>
          <p:cNvPr id="4" name="Title 1">
            <a:extLst>
              <a:ext uri="{FF2B5EF4-FFF2-40B4-BE49-F238E27FC236}">
                <a16:creationId xmlns:a16="http://schemas.microsoft.com/office/drawing/2014/main" id="{D3D92973-1E3F-3C4A-BD11-1B5D99A3FFB3}"/>
              </a:ext>
            </a:extLst>
          </p:cNvPr>
          <p:cNvSpPr>
            <a:spLocks noGrp="1"/>
          </p:cNvSpPr>
          <p:nvPr>
            <p:ph type="title"/>
          </p:nvPr>
        </p:nvSpPr>
        <p:spPr>
          <a:xfrm>
            <a:off x="486508" y="306514"/>
            <a:ext cx="10515600" cy="1325563"/>
          </a:xfrm>
        </p:spPr>
        <p:txBody>
          <a:bodyPr/>
          <a:lstStyle/>
          <a:p>
            <a:r>
              <a:rPr lang="en-US">
                <a:latin typeface="ITC Stone Sans Semibold"/>
              </a:rPr>
              <a:t>Contact us</a:t>
            </a:r>
          </a:p>
        </p:txBody>
      </p:sp>
      <p:pic>
        <p:nvPicPr>
          <p:cNvPr id="2" name="Picture 4" descr="Logo&#10;&#10;Description automatically generated">
            <a:extLst>
              <a:ext uri="{FF2B5EF4-FFF2-40B4-BE49-F238E27FC236}">
                <a16:creationId xmlns:a16="http://schemas.microsoft.com/office/drawing/2014/main" id="{2BA4084B-E7F3-42E0-8180-33DCA712D789}"/>
              </a:ext>
            </a:extLst>
          </p:cNvPr>
          <p:cNvPicPr>
            <a:picLocks noChangeAspect="1"/>
          </p:cNvPicPr>
          <p:nvPr/>
        </p:nvPicPr>
        <p:blipFill>
          <a:blip r:embed="rId5"/>
          <a:stretch>
            <a:fillRect/>
          </a:stretch>
        </p:blipFill>
        <p:spPr>
          <a:xfrm>
            <a:off x="7958015" y="1248759"/>
            <a:ext cx="2743200" cy="1625097"/>
          </a:xfrm>
          <a:prstGeom prst="rect">
            <a:avLst/>
          </a:prstGeom>
        </p:spPr>
      </p:pic>
    </p:spTree>
    <p:extLst>
      <p:ext uri="{BB962C8B-B14F-4D97-AF65-F5344CB8AC3E}">
        <p14:creationId xmlns:p14="http://schemas.microsoft.com/office/powerpoint/2010/main" val="3079312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F64-5657-2E4E-3CE3-1A856F86CA31}"/>
              </a:ext>
            </a:extLst>
          </p:cNvPr>
          <p:cNvSpPr>
            <a:spLocks noGrp="1"/>
          </p:cNvSpPr>
          <p:nvPr>
            <p:ph type="title"/>
          </p:nvPr>
        </p:nvSpPr>
        <p:spPr/>
        <p:txBody>
          <a:bodyPr/>
          <a:lstStyle/>
          <a:p>
            <a:r>
              <a:rPr lang="en-US" dirty="0">
                <a:cs typeface="Calibri Light"/>
              </a:rPr>
              <a:t>Money Matters</a:t>
            </a:r>
          </a:p>
        </p:txBody>
      </p:sp>
      <p:sp>
        <p:nvSpPr>
          <p:cNvPr id="3" name="Text Placeholder 2">
            <a:extLst>
              <a:ext uri="{FF2B5EF4-FFF2-40B4-BE49-F238E27FC236}">
                <a16:creationId xmlns:a16="http://schemas.microsoft.com/office/drawing/2014/main" id="{71A14696-DBED-5703-C7E5-0683918D7913}"/>
              </a:ext>
            </a:extLst>
          </p:cNvPr>
          <p:cNvSpPr>
            <a:spLocks noGrp="1"/>
          </p:cNvSpPr>
          <p:nvPr>
            <p:ph type="body" idx="1"/>
          </p:nvPr>
        </p:nvSpPr>
        <p:spPr/>
        <p:txBody>
          <a:bodyPr vert="horz" lIns="91440" tIns="45720" rIns="91440" bIns="45720" rtlCol="0" anchor="t">
            <a:normAutofit/>
          </a:bodyPr>
          <a:lstStyle/>
          <a:p>
            <a:r>
              <a:rPr lang="en-US" dirty="0">
                <a:cs typeface="Calibri"/>
              </a:rPr>
              <a:t>Office of Student Financial Aid, Student Accounts Receivable, Student Service Center</a:t>
            </a:r>
          </a:p>
        </p:txBody>
      </p:sp>
    </p:spTree>
    <p:extLst>
      <p:ext uri="{BB962C8B-B14F-4D97-AF65-F5344CB8AC3E}">
        <p14:creationId xmlns:p14="http://schemas.microsoft.com/office/powerpoint/2010/main" val="2484658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F64-5657-2E4E-3CE3-1A856F86CA31}"/>
              </a:ext>
            </a:extLst>
          </p:cNvPr>
          <p:cNvSpPr>
            <a:spLocks noGrp="1"/>
          </p:cNvSpPr>
          <p:nvPr>
            <p:ph type="title"/>
          </p:nvPr>
        </p:nvSpPr>
        <p:spPr/>
        <p:txBody>
          <a:bodyPr/>
          <a:lstStyle/>
          <a:p>
            <a:r>
              <a:rPr lang="en-US" dirty="0">
                <a:cs typeface="Calibri Light"/>
              </a:rPr>
              <a:t>Office of Student Financial Aid</a:t>
            </a:r>
          </a:p>
        </p:txBody>
      </p:sp>
      <p:sp>
        <p:nvSpPr>
          <p:cNvPr id="3" name="Text Placeholder 2">
            <a:extLst>
              <a:ext uri="{FF2B5EF4-FFF2-40B4-BE49-F238E27FC236}">
                <a16:creationId xmlns:a16="http://schemas.microsoft.com/office/drawing/2014/main" id="{71A14696-DBED-5703-C7E5-0683918D7913}"/>
              </a:ext>
            </a:extLst>
          </p:cNvPr>
          <p:cNvSpPr>
            <a:spLocks noGrp="1"/>
          </p:cNvSpPr>
          <p:nvPr>
            <p:ph type="body" idx="1"/>
          </p:nvPr>
        </p:nvSpPr>
        <p:spPr/>
        <p:txBody>
          <a:bodyPr vert="horz" lIns="91440" tIns="45720" rIns="91440" bIns="45720" rtlCol="0" anchor="t">
            <a:normAutofit/>
          </a:bodyPr>
          <a:lstStyle/>
          <a:p>
            <a:endParaRPr lang="en-US">
              <a:cs typeface="Calibri"/>
            </a:endParaRPr>
          </a:p>
        </p:txBody>
      </p:sp>
    </p:spTree>
    <p:extLst>
      <p:ext uri="{BB962C8B-B14F-4D97-AF65-F5344CB8AC3E}">
        <p14:creationId xmlns:p14="http://schemas.microsoft.com/office/powerpoint/2010/main" val="3481375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856"/>
            <a:ext cx="12190476" cy="6858856"/>
          </a:xfrm>
          <a:prstGeom prst="rect">
            <a:avLst/>
          </a:prstGeom>
        </p:spPr>
      </p:pic>
      <p:sp>
        <p:nvSpPr>
          <p:cNvPr id="17" name="TextBox 16"/>
          <p:cNvSpPr txBox="1"/>
          <p:nvPr/>
        </p:nvSpPr>
        <p:spPr>
          <a:xfrm>
            <a:off x="1524" y="1920"/>
            <a:ext cx="12190476" cy="769441"/>
          </a:xfrm>
          <a:prstGeom prst="rect">
            <a:avLst/>
          </a:prstGeom>
          <a:solidFill>
            <a:srgbClr val="00594D"/>
          </a:solid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By now students should have already…</a:t>
            </a:r>
          </a:p>
        </p:txBody>
      </p:sp>
      <p:sp>
        <p:nvSpPr>
          <p:cNvPr id="2" name="Content Placeholder 1"/>
          <p:cNvSpPr>
            <a:spLocks noGrp="1"/>
          </p:cNvSpPr>
          <p:nvPr>
            <p:ph sz="half" idx="1"/>
          </p:nvPr>
        </p:nvSpPr>
        <p:spPr>
          <a:xfrm>
            <a:off x="252550" y="1253760"/>
            <a:ext cx="5092534" cy="4351338"/>
          </a:xfrm>
        </p:spPr>
        <p:txBody>
          <a:bodyPr>
            <a:normAutofit fontScale="85000" lnSpcReduction="20000"/>
          </a:bodyPr>
          <a:lstStyle/>
          <a:p>
            <a:pPr lvl="1">
              <a:lnSpc>
                <a:spcPct val="120000"/>
              </a:lnSpc>
              <a:spcBef>
                <a:spcPts val="600"/>
              </a:spcBef>
              <a:spcAft>
                <a:spcPts val="600"/>
              </a:spcAft>
              <a:buClr>
                <a:schemeClr val="tx1"/>
              </a:buClr>
            </a:pPr>
            <a:r>
              <a:rPr lang="en-US" sz="3200" dirty="0"/>
              <a:t>Completed the </a:t>
            </a:r>
            <a:r>
              <a:rPr lang="en-US" sz="3200" b="1" dirty="0"/>
              <a:t>2022-23</a:t>
            </a:r>
            <a:r>
              <a:rPr lang="en-US" sz="3200" dirty="0"/>
              <a:t> Free Application for Federal Student Aid (FAFSA)</a:t>
            </a:r>
            <a:endParaRPr lang="en-US" sz="3200" b="1" dirty="0"/>
          </a:p>
          <a:p>
            <a:pPr lvl="1">
              <a:lnSpc>
                <a:spcPct val="120000"/>
              </a:lnSpc>
              <a:spcBef>
                <a:spcPts val="600"/>
              </a:spcBef>
              <a:spcAft>
                <a:spcPts val="600"/>
              </a:spcAft>
              <a:buClr>
                <a:schemeClr val="tx1"/>
              </a:buClr>
            </a:pPr>
            <a:r>
              <a:rPr lang="en-US" sz="3200" dirty="0"/>
              <a:t>Made any necessary corrections to the FAFSA</a:t>
            </a:r>
          </a:p>
          <a:p>
            <a:pPr lvl="1">
              <a:lnSpc>
                <a:spcPct val="120000"/>
              </a:lnSpc>
              <a:spcBef>
                <a:spcPts val="600"/>
              </a:spcBef>
              <a:spcAft>
                <a:spcPts val="600"/>
              </a:spcAft>
              <a:buClr>
                <a:schemeClr val="tx1"/>
              </a:buClr>
            </a:pPr>
            <a:r>
              <a:rPr lang="en-US" sz="3200" dirty="0"/>
              <a:t>Reviewed Academica for financial aid updates</a:t>
            </a:r>
          </a:p>
          <a:p>
            <a:pPr lvl="1">
              <a:lnSpc>
                <a:spcPct val="120000"/>
              </a:lnSpc>
              <a:spcBef>
                <a:spcPts val="600"/>
              </a:spcBef>
              <a:spcAft>
                <a:spcPts val="600"/>
              </a:spcAft>
              <a:buClr>
                <a:schemeClr val="tx1"/>
              </a:buClr>
            </a:pPr>
            <a:r>
              <a:rPr lang="en-US" sz="3200" dirty="0"/>
              <a:t>Submitted any additional documents to our office</a:t>
            </a:r>
          </a:p>
          <a:p>
            <a:pPr lvl="1">
              <a:lnSpc>
                <a:spcPct val="100000"/>
              </a:lnSpc>
              <a:spcBef>
                <a:spcPts val="600"/>
              </a:spcBef>
              <a:spcAft>
                <a:spcPts val="600"/>
              </a:spcAft>
              <a:buClr>
                <a:schemeClr val="tx1"/>
              </a:buClr>
            </a:pPr>
            <a:endParaRPr lang="en-US" sz="3200" dirty="0"/>
          </a:p>
          <a:p>
            <a:endParaRPr lang="en-US" dirty="0"/>
          </a:p>
        </p:txBody>
      </p:sp>
      <p:pic>
        <p:nvPicPr>
          <p:cNvPr id="5" name="Picture 4"/>
          <p:cNvPicPr>
            <a:picLocks noChangeAspect="1"/>
          </p:cNvPicPr>
          <p:nvPr/>
        </p:nvPicPr>
        <p:blipFill>
          <a:blip r:embed="rId4"/>
          <a:stretch>
            <a:fillRect/>
          </a:stretch>
        </p:blipFill>
        <p:spPr>
          <a:xfrm>
            <a:off x="5629667" y="1602227"/>
            <a:ext cx="6161372" cy="3652689"/>
          </a:xfrm>
          <a:prstGeom prst="rect">
            <a:avLst/>
          </a:prstGeom>
        </p:spPr>
      </p:pic>
    </p:spTree>
    <p:extLst>
      <p:ext uri="{BB962C8B-B14F-4D97-AF65-F5344CB8AC3E}">
        <p14:creationId xmlns:p14="http://schemas.microsoft.com/office/powerpoint/2010/main" val="2607825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17" name="TextBox 16"/>
          <p:cNvSpPr txBox="1"/>
          <p:nvPr/>
        </p:nvSpPr>
        <p:spPr>
          <a:xfrm>
            <a:off x="1524" y="1920"/>
            <a:ext cx="12190476" cy="769441"/>
          </a:xfrm>
          <a:prstGeom prst="rect">
            <a:avLst/>
          </a:prstGeom>
          <a:solidFill>
            <a:srgbClr val="00594D"/>
          </a:solid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It’s not too late….</a:t>
            </a:r>
          </a:p>
        </p:txBody>
      </p:sp>
      <p:sp>
        <p:nvSpPr>
          <p:cNvPr id="5" name="Text Placeholder 4"/>
          <p:cNvSpPr>
            <a:spLocks noGrp="1"/>
          </p:cNvSpPr>
          <p:nvPr>
            <p:ph sz="half" idx="2"/>
          </p:nvPr>
        </p:nvSpPr>
        <p:spPr>
          <a:xfrm>
            <a:off x="733381" y="1545421"/>
            <a:ext cx="4954385" cy="4784725"/>
          </a:xfrm>
        </p:spPr>
        <p:txBody>
          <a:bodyPr/>
          <a:lstStyle/>
          <a:p>
            <a:r>
              <a:rPr lang="en-US" dirty="0"/>
              <a:t>You can still complete the FAFSA at </a:t>
            </a:r>
            <a:r>
              <a:rPr lang="en-US" b="1" dirty="0"/>
              <a:t>studentaid.gov/</a:t>
            </a:r>
            <a:r>
              <a:rPr lang="en-US" b="1" dirty="0" err="1"/>
              <a:t>fafsa</a:t>
            </a:r>
            <a:endParaRPr lang="en-US" b="1" dirty="0"/>
          </a:p>
          <a:p>
            <a:pPr lvl="1"/>
            <a:r>
              <a:rPr lang="en-US" dirty="0"/>
              <a:t>or add WSU to the FAFSA - 002329 </a:t>
            </a:r>
          </a:p>
          <a:p>
            <a:r>
              <a:rPr lang="en-US" dirty="0"/>
              <a:t>Check the </a:t>
            </a:r>
            <a:r>
              <a:rPr lang="en-US" b="1" dirty="0"/>
              <a:t>Financial Aid Portal </a:t>
            </a:r>
            <a:r>
              <a:rPr lang="en-US" dirty="0"/>
              <a:t>in Academica for award status and any other requirements that are needed</a:t>
            </a:r>
          </a:p>
          <a:p>
            <a:r>
              <a:rPr lang="en-US" dirty="0"/>
              <a:t>Get those documents in ASAP! </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217" y="1187974"/>
            <a:ext cx="3999332" cy="4214209"/>
          </a:xfrm>
          <a:prstGeom prst="rect">
            <a:avLst/>
          </a:prstGeom>
        </p:spPr>
      </p:pic>
    </p:spTree>
    <p:extLst>
      <p:ext uri="{BB962C8B-B14F-4D97-AF65-F5344CB8AC3E}">
        <p14:creationId xmlns:p14="http://schemas.microsoft.com/office/powerpoint/2010/main" val="2214640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686BD-3769-46CB-8F63-B1CE2B6880EE}"/>
              </a:ext>
            </a:extLst>
          </p:cNvPr>
          <p:cNvSpPr>
            <a:spLocks noGrp="1"/>
          </p:cNvSpPr>
          <p:nvPr>
            <p:ph type="title"/>
          </p:nvPr>
        </p:nvSpPr>
        <p:spPr/>
        <p:txBody>
          <a:bodyPr/>
          <a:lstStyle/>
          <a:p>
            <a:r>
              <a:rPr lang="en-US" dirty="0"/>
              <a:t>Safety features of your campus</a:t>
            </a:r>
          </a:p>
        </p:txBody>
      </p:sp>
      <p:sp>
        <p:nvSpPr>
          <p:cNvPr id="5" name="Content Placeholder 4">
            <a:extLst>
              <a:ext uri="{FF2B5EF4-FFF2-40B4-BE49-F238E27FC236}">
                <a16:creationId xmlns:a16="http://schemas.microsoft.com/office/drawing/2014/main" id="{E943C733-23D8-479C-B3AB-25794512DD70}"/>
              </a:ext>
            </a:extLst>
          </p:cNvPr>
          <p:cNvSpPr>
            <a:spLocks noGrp="1"/>
          </p:cNvSpPr>
          <p:nvPr>
            <p:ph sz="half" idx="1"/>
          </p:nvPr>
        </p:nvSpPr>
        <p:spPr/>
        <p:txBody>
          <a:bodyPr/>
          <a:lstStyle/>
          <a:p>
            <a:r>
              <a:rPr lang="en-US" dirty="0"/>
              <a:t>Wayne State Police Department (WSUPD)</a:t>
            </a:r>
          </a:p>
          <a:p>
            <a:pPr lvl="1"/>
            <a:r>
              <a:rPr lang="en-US" dirty="0"/>
              <a:t>313-577-2222</a:t>
            </a:r>
          </a:p>
          <a:p>
            <a:r>
              <a:rPr lang="en-US" dirty="0"/>
              <a:t>Blue-light emergency phones</a:t>
            </a:r>
          </a:p>
          <a:p>
            <a:r>
              <a:rPr lang="en-US" dirty="0"/>
              <a:t>Community policing</a:t>
            </a:r>
          </a:p>
        </p:txBody>
      </p:sp>
      <p:sp>
        <p:nvSpPr>
          <p:cNvPr id="2" name="Content Placeholder 1">
            <a:extLst>
              <a:ext uri="{FF2B5EF4-FFF2-40B4-BE49-F238E27FC236}">
                <a16:creationId xmlns:a16="http://schemas.microsoft.com/office/drawing/2014/main" id="{C5E5A1AA-22E8-4B19-8504-B97FBC08BF6D}"/>
              </a:ext>
            </a:extLst>
          </p:cNvPr>
          <p:cNvSpPr>
            <a:spLocks noGrp="1"/>
          </p:cNvSpPr>
          <p:nvPr>
            <p:ph sz="half" idx="2"/>
          </p:nvPr>
        </p:nvSpPr>
        <p:spPr/>
        <p:txBody>
          <a:bodyPr/>
          <a:lstStyle/>
          <a:p>
            <a:r>
              <a:rPr lang="en-US" dirty="0"/>
              <a:t>Campus Safety presentations </a:t>
            </a:r>
          </a:p>
          <a:p>
            <a:pPr lvl="1"/>
            <a:r>
              <a:rPr lang="en-US" dirty="0"/>
              <a:t>12:30 and 1:15 p.m. today, Student Center Ballroom</a:t>
            </a:r>
          </a:p>
          <a:p>
            <a:endParaRPr lang="en-US" dirty="0"/>
          </a:p>
        </p:txBody>
      </p:sp>
    </p:spTree>
    <p:extLst>
      <p:ext uri="{BB962C8B-B14F-4D97-AF65-F5344CB8AC3E}">
        <p14:creationId xmlns:p14="http://schemas.microsoft.com/office/powerpoint/2010/main" val="4115560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856"/>
            <a:ext cx="12190476" cy="6858856"/>
          </a:xfrm>
          <a:prstGeom prst="rect">
            <a:avLst/>
          </a:prstGeom>
        </p:spPr>
      </p:pic>
      <p:sp>
        <p:nvSpPr>
          <p:cNvPr id="17" name="TextBox 16"/>
          <p:cNvSpPr txBox="1"/>
          <p:nvPr/>
        </p:nvSpPr>
        <p:spPr>
          <a:xfrm>
            <a:off x="1524" y="1920"/>
            <a:ext cx="12190476" cy="769441"/>
          </a:xfrm>
          <a:prstGeom prst="rect">
            <a:avLst/>
          </a:prstGeom>
          <a:solidFill>
            <a:srgbClr val="00594D"/>
          </a:solid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In Academica</a:t>
            </a:r>
          </a:p>
        </p:txBody>
      </p:sp>
      <p:pic>
        <p:nvPicPr>
          <p:cNvPr id="7" name="Picture 6"/>
          <p:cNvPicPr>
            <a:picLocks noChangeAspect="1"/>
          </p:cNvPicPr>
          <p:nvPr/>
        </p:nvPicPr>
        <p:blipFill>
          <a:blip r:embed="rId4"/>
          <a:stretch>
            <a:fillRect/>
          </a:stretch>
        </p:blipFill>
        <p:spPr>
          <a:xfrm>
            <a:off x="2077735" y="2723900"/>
            <a:ext cx="7988978" cy="2627866"/>
          </a:xfrm>
          <a:prstGeom prst="rect">
            <a:avLst/>
          </a:prstGeom>
        </p:spPr>
      </p:pic>
      <p:sp>
        <p:nvSpPr>
          <p:cNvPr id="8" name="Text Placeholder 4"/>
          <p:cNvSpPr txBox="1">
            <a:spLocks/>
          </p:cNvSpPr>
          <p:nvPr/>
        </p:nvSpPr>
        <p:spPr>
          <a:xfrm>
            <a:off x="623455" y="1003857"/>
            <a:ext cx="10914610" cy="1083763"/>
          </a:xfrm>
          <a:prstGeom prst="rect">
            <a:avLst/>
          </a:prstGeom>
          <a:noFill/>
          <a:ln w="12700"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spcBef>
                <a:spcPts val="600"/>
              </a:spcBef>
            </a:pPr>
            <a:r>
              <a:rPr lang="en-US" sz="2000" dirty="0"/>
              <a:t>On the left side of Academica, under “Student Resources”, click the “Financial Aid” link to see the link to access the “Financial Aid Portal”</a:t>
            </a:r>
          </a:p>
          <a:p>
            <a:pPr>
              <a:lnSpc>
                <a:spcPct val="100000"/>
              </a:lnSpc>
              <a:spcBef>
                <a:spcPts val="600"/>
              </a:spcBef>
            </a:pPr>
            <a:r>
              <a:rPr lang="en-US" sz="2000" dirty="0"/>
              <a:t>When you enter the “Financial Aid Portal”, you will be able to click tabs where you can do the following:</a:t>
            </a:r>
          </a:p>
        </p:txBody>
      </p:sp>
      <p:cxnSp>
        <p:nvCxnSpPr>
          <p:cNvPr id="9" name="Straight Arrow Connector 8"/>
          <p:cNvCxnSpPr>
            <a:stCxn id="14" idx="2"/>
          </p:cNvCxnSpPr>
          <p:nvPr/>
        </p:nvCxnSpPr>
        <p:spPr>
          <a:xfrm flipH="1">
            <a:off x="2923792" y="2503568"/>
            <a:ext cx="301743" cy="791501"/>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406333" y="2456953"/>
            <a:ext cx="1288779" cy="838116"/>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338266" y="2122072"/>
            <a:ext cx="2303929" cy="369332"/>
          </a:xfrm>
          <a:prstGeom prst="rect">
            <a:avLst/>
          </a:prstGeom>
          <a:noFill/>
        </p:spPr>
        <p:txBody>
          <a:bodyPr wrap="square" rtlCol="0">
            <a:spAutoFit/>
          </a:bodyPr>
          <a:lstStyle/>
          <a:p>
            <a:pPr marL="285750" indent="-285750">
              <a:buFont typeface="Arial" panose="020B0604020202020204" pitchFamily="34" charset="0"/>
              <a:buChar char="•"/>
            </a:pPr>
            <a:r>
              <a:rPr lang="en-US" dirty="0"/>
              <a:t>Accept your awards</a:t>
            </a:r>
          </a:p>
        </p:txBody>
      </p:sp>
      <p:sp>
        <p:nvSpPr>
          <p:cNvPr id="14" name="TextBox 13"/>
          <p:cNvSpPr txBox="1"/>
          <p:nvPr/>
        </p:nvSpPr>
        <p:spPr>
          <a:xfrm>
            <a:off x="2073681" y="2134236"/>
            <a:ext cx="2303708" cy="369332"/>
          </a:xfrm>
          <a:prstGeom prst="rect">
            <a:avLst/>
          </a:prstGeom>
          <a:noFill/>
        </p:spPr>
        <p:txBody>
          <a:bodyPr wrap="none" rtlCol="0">
            <a:spAutoFit/>
          </a:bodyPr>
          <a:lstStyle/>
          <a:p>
            <a:pPr marL="285750" indent="-285750">
              <a:buFont typeface="Arial" panose="020B0604020202020204" pitchFamily="34" charset="0"/>
              <a:buChar char="•"/>
            </a:pPr>
            <a:r>
              <a:rPr lang="en-US" dirty="0"/>
              <a:t>Fulfill requirements</a:t>
            </a:r>
          </a:p>
        </p:txBody>
      </p:sp>
      <p:sp>
        <p:nvSpPr>
          <p:cNvPr id="15" name="TextBox 14"/>
          <p:cNvSpPr txBox="1"/>
          <p:nvPr/>
        </p:nvSpPr>
        <p:spPr>
          <a:xfrm>
            <a:off x="6641974" y="2124399"/>
            <a:ext cx="3679982" cy="646331"/>
          </a:xfrm>
          <a:prstGeom prst="rect">
            <a:avLst/>
          </a:prstGeom>
          <a:noFill/>
        </p:spPr>
        <p:txBody>
          <a:bodyPr wrap="none" rtlCol="0">
            <a:spAutoFit/>
          </a:bodyPr>
          <a:lstStyle/>
          <a:p>
            <a:pPr marL="285750" indent="-285750">
              <a:buFont typeface="Arial" panose="020B0604020202020204" pitchFamily="34" charset="0"/>
              <a:buChar char="•"/>
            </a:pPr>
            <a:r>
              <a:rPr lang="en-US" dirty="0"/>
              <a:t>Check messages from financial aid</a:t>
            </a:r>
          </a:p>
          <a:p>
            <a:endParaRPr lang="en-US" dirty="0"/>
          </a:p>
        </p:txBody>
      </p:sp>
      <p:cxnSp>
        <p:nvCxnSpPr>
          <p:cNvPr id="16" name="Straight Arrow Connector 15"/>
          <p:cNvCxnSpPr/>
          <p:nvPr/>
        </p:nvCxnSpPr>
        <p:spPr>
          <a:xfrm flipH="1">
            <a:off x="3898083" y="2513112"/>
            <a:ext cx="1104701" cy="781957"/>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0139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17" name="TextBox 16"/>
          <p:cNvSpPr txBox="1"/>
          <p:nvPr/>
        </p:nvSpPr>
        <p:spPr>
          <a:xfrm>
            <a:off x="1524" y="1920"/>
            <a:ext cx="12190476" cy="769441"/>
          </a:xfrm>
          <a:prstGeom prst="rect">
            <a:avLst/>
          </a:prstGeom>
          <a:solidFill>
            <a:srgbClr val="00594D"/>
          </a:solid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Info for new Warriors…</a:t>
            </a:r>
          </a:p>
        </p:txBody>
      </p:sp>
      <p:sp>
        <p:nvSpPr>
          <p:cNvPr id="5" name="Text Placeholder 4"/>
          <p:cNvSpPr>
            <a:spLocks noGrp="1"/>
          </p:cNvSpPr>
          <p:nvPr>
            <p:ph idx="1"/>
          </p:nvPr>
        </p:nvSpPr>
        <p:spPr>
          <a:xfrm>
            <a:off x="838200" y="1172095"/>
            <a:ext cx="10515600" cy="4490474"/>
          </a:xfrm>
        </p:spPr>
        <p:txBody>
          <a:bodyPr>
            <a:normAutofit fontScale="70000" lnSpcReduction="20000"/>
          </a:bodyPr>
          <a:lstStyle/>
          <a:p>
            <a:pPr>
              <a:lnSpc>
                <a:spcPct val="120000"/>
              </a:lnSpc>
            </a:pPr>
            <a:r>
              <a:rPr lang="en-US" dirty="0"/>
              <a:t>We encourage students and their families to estimate their own educational costs and to make a plan if they need additional funding</a:t>
            </a:r>
          </a:p>
          <a:p>
            <a:pPr>
              <a:lnSpc>
                <a:spcPct val="120000"/>
              </a:lnSpc>
            </a:pPr>
            <a:r>
              <a:rPr lang="en-US" dirty="0"/>
              <a:t>If students want to borrow loans, they have to accept them in the Financial Aid Portal</a:t>
            </a:r>
          </a:p>
          <a:p>
            <a:pPr lvl="1">
              <a:lnSpc>
                <a:spcPct val="120000"/>
              </a:lnSpc>
            </a:pPr>
            <a:r>
              <a:rPr lang="en-US" dirty="0"/>
              <a:t>First time borrowers must complete Entrance Counseling and a Master Promissory Note</a:t>
            </a:r>
          </a:p>
          <a:p>
            <a:pPr>
              <a:lnSpc>
                <a:spcPct val="120000"/>
              </a:lnSpc>
            </a:pPr>
            <a:r>
              <a:rPr lang="en-US" dirty="0"/>
              <a:t>There are annual and lifetime limits to the amount of Pell Grant students can receive and loans they can borrow</a:t>
            </a:r>
          </a:p>
          <a:p>
            <a:pPr>
              <a:lnSpc>
                <a:spcPct val="120000"/>
              </a:lnSpc>
            </a:pPr>
            <a:r>
              <a:rPr lang="en-US" dirty="0"/>
              <a:t>Once the semester begins, students will need to be confirmed in courses prior to aid disbursing</a:t>
            </a:r>
          </a:p>
          <a:p>
            <a:pPr>
              <a:lnSpc>
                <a:spcPct val="120000"/>
              </a:lnSpc>
            </a:pPr>
            <a:r>
              <a:rPr lang="en-US" dirty="0"/>
              <a:t>If your student begins to struggle academically, encourage them to check in with their Academic Advisor to develop a plan</a:t>
            </a:r>
          </a:p>
          <a:p>
            <a:pPr>
              <a:lnSpc>
                <a:spcPct val="120000"/>
              </a:lnSpc>
            </a:pPr>
            <a:r>
              <a:rPr lang="en-US" dirty="0"/>
              <a:t>Warrior $mart is the place to go for students to grow in their financial literacy knowledge</a:t>
            </a:r>
          </a:p>
          <a:p>
            <a:pPr>
              <a:lnSpc>
                <a:spcPct val="120000"/>
              </a:lnSpc>
            </a:pPr>
            <a:r>
              <a:rPr lang="en-US" dirty="0"/>
              <a:t>We are here to help, anytime you have a questions, please ask!</a:t>
            </a:r>
          </a:p>
        </p:txBody>
      </p:sp>
    </p:spTree>
    <p:extLst>
      <p:ext uri="{BB962C8B-B14F-4D97-AF65-F5344CB8AC3E}">
        <p14:creationId xmlns:p14="http://schemas.microsoft.com/office/powerpoint/2010/main" val="1391054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9" name="Content Placeholder 8"/>
          <p:cNvSpPr>
            <a:spLocks noGrp="1"/>
          </p:cNvSpPr>
          <p:nvPr>
            <p:ph idx="1"/>
          </p:nvPr>
        </p:nvSpPr>
        <p:spPr>
          <a:xfrm>
            <a:off x="838962" y="981512"/>
            <a:ext cx="10515600" cy="4949505"/>
          </a:xfrm>
        </p:spPr>
        <p:txBody>
          <a:bodyPr vert="horz" lIns="91440" tIns="45720" rIns="91440" bIns="45720" rtlCol="0" anchor="t">
            <a:normAutofit fontScale="62500" lnSpcReduction="20000"/>
          </a:bodyPr>
          <a:lstStyle/>
          <a:p>
            <a:pPr algn="ctr">
              <a:lnSpc>
                <a:spcPct val="120000"/>
              </a:lnSpc>
              <a:spcBef>
                <a:spcPts val="600"/>
              </a:spcBef>
              <a:buFontTx/>
              <a:buNone/>
            </a:pPr>
            <a:r>
              <a:rPr lang="en-US" sz="3200" b="1" dirty="0">
                <a:ea typeface="ＭＳ Ｐゴシック" charset="-128"/>
                <a:cs typeface="ＭＳ Ｐゴシック" charset="-128"/>
              </a:rPr>
              <a:t>Email Us</a:t>
            </a:r>
          </a:p>
          <a:p>
            <a:pPr algn="ctr">
              <a:lnSpc>
                <a:spcPct val="120000"/>
              </a:lnSpc>
              <a:spcBef>
                <a:spcPts val="600"/>
              </a:spcBef>
              <a:buNone/>
            </a:pPr>
            <a:r>
              <a:rPr lang="en-US" sz="2900" dirty="0">
                <a:ea typeface="ＭＳ Ｐゴシック" charset="-128"/>
                <a:cs typeface="ＭＳ Ｐゴシック" charset="-128"/>
              </a:rPr>
              <a:t>studentservice@wayne.edu</a:t>
            </a:r>
            <a:endParaRPr lang="en-US" sz="3200" dirty="0">
              <a:ea typeface="ＭＳ Ｐゴシック" charset="-128"/>
              <a:cs typeface="ＭＳ Ｐゴシック" charset="-128"/>
            </a:endParaRPr>
          </a:p>
          <a:p>
            <a:pPr algn="ctr">
              <a:lnSpc>
                <a:spcPct val="120000"/>
              </a:lnSpc>
              <a:spcBef>
                <a:spcPts val="600"/>
              </a:spcBef>
              <a:buFontTx/>
              <a:buNone/>
            </a:pPr>
            <a:r>
              <a:rPr lang="en-US" sz="3200" b="1" dirty="0">
                <a:ea typeface="ＭＳ Ｐゴシック" charset="-128"/>
                <a:cs typeface="ＭＳ Ｐゴシック" charset="-128"/>
              </a:rPr>
              <a:t>Call Us</a:t>
            </a:r>
          </a:p>
          <a:p>
            <a:pPr algn="ctr">
              <a:lnSpc>
                <a:spcPct val="120000"/>
              </a:lnSpc>
              <a:spcBef>
                <a:spcPts val="600"/>
              </a:spcBef>
              <a:buFontTx/>
              <a:buNone/>
            </a:pPr>
            <a:r>
              <a:rPr lang="en-US" sz="2900" dirty="0">
                <a:ea typeface="ＭＳ Ｐゴシック" charset="-128"/>
                <a:cs typeface="ＭＳ Ｐゴシック" charset="-128"/>
              </a:rPr>
              <a:t>313-577-2100</a:t>
            </a:r>
          </a:p>
          <a:p>
            <a:pPr algn="ctr">
              <a:lnSpc>
                <a:spcPct val="120000"/>
              </a:lnSpc>
              <a:spcBef>
                <a:spcPts val="600"/>
              </a:spcBef>
              <a:buFontTx/>
              <a:buNone/>
            </a:pPr>
            <a:r>
              <a:rPr lang="en-US" sz="3200" b="1" dirty="0">
                <a:ea typeface="ＭＳ Ｐゴシック" charset="-128"/>
                <a:cs typeface="ＭＳ Ｐゴシック" charset="-128"/>
              </a:rPr>
              <a:t>Visit Us in the Welcome Center</a:t>
            </a:r>
          </a:p>
          <a:p>
            <a:pPr algn="ctr">
              <a:lnSpc>
                <a:spcPct val="120000"/>
              </a:lnSpc>
              <a:spcBef>
                <a:spcPts val="600"/>
              </a:spcBef>
              <a:buFontTx/>
              <a:buNone/>
            </a:pPr>
            <a:r>
              <a:rPr lang="en-US" sz="2900" dirty="0">
                <a:ea typeface="ＭＳ Ｐゴシック" charset="-128"/>
                <a:cs typeface="ＭＳ Ｐゴシック" charset="-128"/>
              </a:rPr>
              <a:t>42 W. Warren</a:t>
            </a:r>
          </a:p>
          <a:p>
            <a:pPr algn="ctr">
              <a:lnSpc>
                <a:spcPct val="120000"/>
              </a:lnSpc>
              <a:spcBef>
                <a:spcPts val="600"/>
              </a:spcBef>
              <a:buFontTx/>
              <a:buNone/>
            </a:pPr>
            <a:r>
              <a:rPr lang="en-US" sz="2900" dirty="0">
                <a:ea typeface="ＭＳ Ｐゴシック" charset="-128"/>
                <a:cs typeface="ＭＳ Ｐゴシック" charset="-128"/>
              </a:rPr>
              <a:t>Detroit, MI 48202</a:t>
            </a:r>
          </a:p>
          <a:p>
            <a:pPr algn="ctr">
              <a:lnSpc>
                <a:spcPct val="120000"/>
              </a:lnSpc>
              <a:spcBef>
                <a:spcPts val="600"/>
              </a:spcBef>
              <a:buFontTx/>
              <a:buNone/>
            </a:pPr>
            <a:r>
              <a:rPr lang="en-US" sz="2900" dirty="0">
                <a:ea typeface="ＭＳ Ｐゴシック" charset="-128"/>
                <a:cs typeface="ＭＳ Ｐゴシック" charset="-128"/>
              </a:rPr>
              <a:t>Monday through Friday, 9 a.m. to 5 p.m.</a:t>
            </a:r>
          </a:p>
          <a:p>
            <a:pPr algn="ctr">
              <a:lnSpc>
                <a:spcPct val="100000"/>
              </a:lnSpc>
              <a:spcBef>
                <a:spcPts val="600"/>
              </a:spcBef>
              <a:buNone/>
            </a:pPr>
            <a:endParaRPr lang="en-US" dirty="0">
              <a:ea typeface="ＭＳ Ｐゴシック" charset="-128"/>
              <a:cs typeface="ＭＳ Ｐゴシック" charset="-128"/>
            </a:endParaRPr>
          </a:p>
          <a:p>
            <a:pPr algn="ctr">
              <a:lnSpc>
                <a:spcPct val="100000"/>
              </a:lnSpc>
              <a:spcBef>
                <a:spcPts val="600"/>
              </a:spcBef>
              <a:buNone/>
            </a:pPr>
            <a:r>
              <a:rPr lang="en-US" sz="3200" b="1" dirty="0">
                <a:ea typeface="ＭＳ Ｐゴシック" charset="-128"/>
                <a:cs typeface="ＭＳ Ｐゴシック" charset="-128"/>
              </a:rPr>
              <a:t>For general financial aid information, visit us at</a:t>
            </a:r>
          </a:p>
          <a:p>
            <a:pPr algn="ctr">
              <a:lnSpc>
                <a:spcPct val="100000"/>
              </a:lnSpc>
              <a:spcBef>
                <a:spcPts val="600"/>
              </a:spcBef>
              <a:buNone/>
            </a:pPr>
            <a:r>
              <a:rPr lang="en-US" sz="3200" dirty="0">
                <a:ea typeface="ＭＳ Ｐゴシック" charset="-128"/>
                <a:cs typeface="ＭＳ Ｐゴシック" charset="-128"/>
              </a:rPr>
              <a:t>wayne.edu/financial-aid</a:t>
            </a:r>
          </a:p>
          <a:p>
            <a:pPr algn="ctr">
              <a:lnSpc>
                <a:spcPct val="100000"/>
              </a:lnSpc>
              <a:spcBef>
                <a:spcPts val="600"/>
              </a:spcBef>
              <a:buNone/>
            </a:pPr>
            <a:endParaRPr lang="en-US" dirty="0">
              <a:ea typeface="ＭＳ Ｐゴシック" charset="-128"/>
              <a:cs typeface="ＭＳ Ｐゴシック" charset="-128"/>
            </a:endParaRPr>
          </a:p>
          <a:p>
            <a:pPr algn="ctr">
              <a:lnSpc>
                <a:spcPct val="100000"/>
              </a:lnSpc>
              <a:spcBef>
                <a:spcPts val="600"/>
              </a:spcBef>
              <a:buNone/>
            </a:pPr>
            <a:r>
              <a:rPr lang="en-US" sz="3200" b="1" dirty="0">
                <a:ea typeface="ＭＳ Ｐゴシック" charset="-128"/>
                <a:cs typeface="ＭＳ Ｐゴシック" charset="-128"/>
              </a:rPr>
              <a:t>For more information regarding scholarships, visit us at</a:t>
            </a:r>
          </a:p>
          <a:p>
            <a:pPr algn="ctr">
              <a:lnSpc>
                <a:spcPct val="100000"/>
              </a:lnSpc>
              <a:spcBef>
                <a:spcPts val="600"/>
              </a:spcBef>
              <a:buNone/>
            </a:pPr>
            <a:r>
              <a:rPr lang="en-US" sz="3200" dirty="0">
                <a:ea typeface="ＭＳ Ｐゴシック" charset="-128"/>
                <a:cs typeface="ＭＳ Ｐゴシック" charset="-128"/>
              </a:rPr>
              <a:t>wayne.edu/scholarships/</a:t>
            </a:r>
          </a:p>
          <a:p>
            <a:endParaRPr lang="en-US" sz="3200" dirty="0"/>
          </a:p>
        </p:txBody>
      </p:sp>
      <p:sp>
        <p:nvSpPr>
          <p:cNvPr id="17" name="TextBox 16"/>
          <p:cNvSpPr txBox="1"/>
          <p:nvPr/>
        </p:nvSpPr>
        <p:spPr>
          <a:xfrm>
            <a:off x="1524" y="1920"/>
            <a:ext cx="12190476" cy="769441"/>
          </a:xfrm>
          <a:prstGeom prst="rect">
            <a:avLst/>
          </a:prstGeom>
          <a:solidFill>
            <a:srgbClr val="00594D"/>
          </a:solid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How to contact us</a:t>
            </a:r>
          </a:p>
        </p:txBody>
      </p:sp>
    </p:spTree>
    <p:extLst>
      <p:ext uri="{BB962C8B-B14F-4D97-AF65-F5344CB8AC3E}">
        <p14:creationId xmlns:p14="http://schemas.microsoft.com/office/powerpoint/2010/main" val="1204355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FD2B2-1149-4384-830B-4CAFF055636C}"/>
              </a:ext>
            </a:extLst>
          </p:cNvPr>
          <p:cNvSpPr>
            <a:spLocks noGrp="1"/>
          </p:cNvSpPr>
          <p:nvPr>
            <p:ph type="title"/>
          </p:nvPr>
        </p:nvSpPr>
        <p:spPr/>
        <p:txBody>
          <a:bodyPr/>
          <a:lstStyle/>
          <a:p>
            <a:r>
              <a:rPr lang="en-US" dirty="0">
                <a:latin typeface="ITC Stone Sans"/>
              </a:rPr>
              <a:t>Student Accounts Receivable</a:t>
            </a:r>
          </a:p>
        </p:txBody>
      </p:sp>
      <p:sp>
        <p:nvSpPr>
          <p:cNvPr id="3" name="Text Placeholder 2">
            <a:extLst>
              <a:ext uri="{FF2B5EF4-FFF2-40B4-BE49-F238E27FC236}">
                <a16:creationId xmlns:a16="http://schemas.microsoft.com/office/drawing/2014/main" id="{772C34E1-3777-4DBC-8C2B-CE50E654AF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6547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D0342C-B8EC-4D3F-BA69-30BE70E67A59}"/>
              </a:ext>
            </a:extLst>
          </p:cNvPr>
          <p:cNvSpPr>
            <a:spLocks noGrp="1"/>
          </p:cNvSpPr>
          <p:nvPr/>
        </p:nvSpPr>
        <p:spPr>
          <a:xfrm>
            <a:off x="838200" y="294556"/>
            <a:ext cx="10515600"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ITC Stone Sans" pitchFamily="50" charset="0"/>
                <a:cs typeface="Segoe UI"/>
              </a:rPr>
              <a:t>The Office of Student Accounts Receivable</a:t>
            </a:r>
            <a:br>
              <a:rPr lang="en-US" b="1">
                <a:latin typeface="ITC Stone Sans" pitchFamily="50" charset="0"/>
                <a:cs typeface="Segoe UI"/>
              </a:rPr>
            </a:br>
            <a:endParaRPr lang="en-US">
              <a:latin typeface="ITC Stone Sans" pitchFamily="50" charset="0"/>
            </a:endParaRPr>
          </a:p>
        </p:txBody>
      </p:sp>
      <p:sp>
        <p:nvSpPr>
          <p:cNvPr id="6" name="Content Placeholder 2">
            <a:extLst>
              <a:ext uri="{FF2B5EF4-FFF2-40B4-BE49-F238E27FC236}">
                <a16:creationId xmlns:a16="http://schemas.microsoft.com/office/drawing/2014/main" id="{971C13D0-16BB-46CF-992A-01465BE4FB7C}"/>
              </a:ext>
            </a:extLst>
          </p:cNvPr>
          <p:cNvSpPr>
            <a:spLocks noGrp="1"/>
          </p:cNvSpPr>
          <p:nvPr/>
        </p:nvSpPr>
        <p:spPr>
          <a:xfrm>
            <a:off x="838200" y="1282366"/>
            <a:ext cx="10515600" cy="48240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Wingdings"/>
              <a:buChar char="§"/>
            </a:pPr>
            <a:r>
              <a:rPr lang="en-US" dirty="0">
                <a:latin typeface="ITC Stone Sans" pitchFamily="50" charset="0"/>
                <a:cs typeface="Segoe UI"/>
              </a:rPr>
              <a:t>Handles student accounts and billing inquiries</a:t>
            </a:r>
            <a:endParaRPr lang="en-US" dirty="0">
              <a:latin typeface="ITC Stone Sans" pitchFamily="50" charset="0"/>
              <a:cs typeface="Calibri"/>
            </a:endParaRPr>
          </a:p>
          <a:p>
            <a:pPr marL="285750" indent="-285750">
              <a:buFont typeface="Wingdings"/>
              <a:buChar char="§"/>
            </a:pPr>
            <a:r>
              <a:rPr lang="en-US" dirty="0">
                <a:latin typeface="ITC Stone Sans" pitchFamily="50" charset="0"/>
                <a:cs typeface="Calibri"/>
              </a:rPr>
              <a:t>Collects outstanding tuition and loans </a:t>
            </a:r>
            <a:r>
              <a:rPr lang="en-US" dirty="0">
                <a:latin typeface="ITC Stone Sans" pitchFamily="50" charset="0"/>
                <a:ea typeface="+mn-lt"/>
                <a:cs typeface="+mn-lt"/>
              </a:rPr>
              <a:t>receivables</a:t>
            </a:r>
          </a:p>
          <a:p>
            <a:pPr marL="285750" indent="-285750">
              <a:buFont typeface="Wingdings"/>
              <a:buChar char="§"/>
            </a:pPr>
            <a:r>
              <a:rPr lang="en-US" dirty="0">
                <a:latin typeface="ITC Stone Sans" pitchFamily="50" charset="0"/>
                <a:cs typeface="Segoe UI"/>
              </a:rPr>
              <a:t>Oversee Student Refund distribution</a:t>
            </a:r>
            <a:endParaRPr lang="en-US" dirty="0">
              <a:latin typeface="ITC Stone Sans" pitchFamily="50" charset="0"/>
              <a:cs typeface="Calibri"/>
            </a:endParaRPr>
          </a:p>
          <a:p>
            <a:pPr marL="285750" indent="-285750">
              <a:buFont typeface="Wingdings"/>
              <a:buChar char="§"/>
            </a:pPr>
            <a:r>
              <a:rPr lang="en-US" dirty="0">
                <a:latin typeface="ITC Stone Sans"/>
                <a:cs typeface="Calibri"/>
              </a:rPr>
              <a:t>Processes third-party tuition sponsorships</a:t>
            </a:r>
            <a:endParaRPr lang="en-US" dirty="0">
              <a:latin typeface="ITC Stone Sans" pitchFamily="50" charset="0"/>
              <a:ea typeface="+mn-lt"/>
              <a:cs typeface="Calibri"/>
            </a:endParaRPr>
          </a:p>
          <a:p>
            <a:pPr marL="0" indent="0">
              <a:buNone/>
            </a:pPr>
            <a:endParaRPr lang="en-US" dirty="0">
              <a:latin typeface="ITC Stone Sans"/>
              <a:ea typeface="+mn-lt"/>
              <a:cs typeface="Calibri"/>
            </a:endParaRPr>
          </a:p>
          <a:p>
            <a:pPr marL="0" indent="0" algn="ctr">
              <a:buNone/>
            </a:pPr>
            <a:r>
              <a:rPr lang="en-US" b="1" dirty="0">
                <a:latin typeface="ITC Stone Sans"/>
                <a:ea typeface="+mn-lt"/>
                <a:cs typeface="Segoe UI"/>
              </a:rPr>
              <a:t>Phone:</a:t>
            </a:r>
            <a:r>
              <a:rPr lang="en-US" dirty="0">
                <a:latin typeface="ITC Stone Sans"/>
                <a:cs typeface="Segoe UI"/>
              </a:rPr>
              <a:t> </a:t>
            </a:r>
            <a:r>
              <a:rPr lang="en-US" dirty="0">
                <a:solidFill>
                  <a:srgbClr val="0C5449"/>
                </a:solidFill>
                <a:latin typeface="ITC Stone Sans"/>
                <a:cs typeface="Segoe UI"/>
              </a:rPr>
              <a:t>313-577-3653</a:t>
            </a:r>
          </a:p>
          <a:p>
            <a:pPr algn="ctr"/>
            <a:endParaRPr lang="en-US" dirty="0">
              <a:solidFill>
                <a:schemeClr val="accent5">
                  <a:lumMod val="75000"/>
                </a:schemeClr>
              </a:solidFill>
              <a:latin typeface="ITC Stone Sans" pitchFamily="50" charset="0"/>
              <a:cs typeface="Segoe UI"/>
            </a:endParaRPr>
          </a:p>
          <a:p>
            <a:pPr marL="0" indent="0" algn="ctr">
              <a:buNone/>
            </a:pPr>
            <a:r>
              <a:rPr lang="en-US" b="1" dirty="0">
                <a:latin typeface="ITC Stone Sans"/>
                <a:cs typeface="Segoe UI"/>
              </a:rPr>
              <a:t>Email:</a:t>
            </a:r>
            <a:r>
              <a:rPr lang="en-US" dirty="0">
                <a:latin typeface="ITC Stone Sans"/>
                <a:cs typeface="Segoe UI"/>
              </a:rPr>
              <a:t>  </a:t>
            </a:r>
            <a:r>
              <a:rPr lang="en-US" dirty="0">
                <a:solidFill>
                  <a:srgbClr val="0C5449"/>
                </a:solidFill>
                <a:latin typeface="ITC Stone Sans"/>
                <a:cs typeface="Segoe UI"/>
              </a:rPr>
              <a:t>bursar@wayne.edu</a:t>
            </a:r>
            <a:endParaRPr lang="en-US" dirty="0">
              <a:solidFill>
                <a:srgbClr val="0C5449"/>
              </a:solidFill>
              <a:latin typeface="ITC Stone Sans"/>
              <a:ea typeface="+mn-lt"/>
              <a:cs typeface="+mn-lt"/>
            </a:endParaRPr>
          </a:p>
          <a:p>
            <a:endParaRPr lang="en-US" dirty="0">
              <a:latin typeface="ITC Stone Sans" pitchFamily="50" charset="0"/>
            </a:endParaRPr>
          </a:p>
        </p:txBody>
      </p:sp>
    </p:spTree>
    <p:extLst>
      <p:ext uri="{BB962C8B-B14F-4D97-AF65-F5344CB8AC3E}">
        <p14:creationId xmlns:p14="http://schemas.microsoft.com/office/powerpoint/2010/main" val="3569919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FA81-D478-458E-B8EF-C513A513A89A}"/>
              </a:ext>
            </a:extLst>
          </p:cNvPr>
          <p:cNvSpPr>
            <a:spLocks noGrp="1"/>
          </p:cNvSpPr>
          <p:nvPr/>
        </p:nvSpPr>
        <p:spPr>
          <a:xfrm>
            <a:off x="473847" y="1866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ITC Stone Sans" pitchFamily="50" charset="0"/>
                <a:ea typeface="+mj-lt"/>
                <a:cs typeface="+mj-lt"/>
              </a:rPr>
              <a:t>Federal Education Rights &amp; Protection Act (FERPA)</a:t>
            </a:r>
            <a:endParaRPr lang="en-US" b="1">
              <a:latin typeface="ITC Stone Sans" pitchFamily="50" charset="0"/>
            </a:endParaRPr>
          </a:p>
        </p:txBody>
      </p:sp>
      <p:pic>
        <p:nvPicPr>
          <p:cNvPr id="3" name="Picture 2" descr="A screenshot of a social media post&#10;&#10;Description generated with very high confidence">
            <a:extLst>
              <a:ext uri="{FF2B5EF4-FFF2-40B4-BE49-F238E27FC236}">
                <a16:creationId xmlns:a16="http://schemas.microsoft.com/office/drawing/2014/main" id="{B1A98D99-06EC-4A43-B5BF-9559E23DDF16}"/>
              </a:ext>
            </a:extLst>
          </p:cNvPr>
          <p:cNvPicPr>
            <a:picLocks noGrp="1" noChangeAspect="1"/>
          </p:cNvPicPr>
          <p:nvPr/>
        </p:nvPicPr>
        <p:blipFill rotWithShape="1">
          <a:blip r:embed="rId2"/>
          <a:srcRect l="4274" t="6028" r="8964" b="12355"/>
          <a:stretch/>
        </p:blipFill>
        <p:spPr>
          <a:xfrm>
            <a:off x="200454" y="1694502"/>
            <a:ext cx="4454521" cy="3042580"/>
          </a:xfrm>
          <a:prstGeom prst="rect">
            <a:avLst/>
          </a:prstGeom>
        </p:spPr>
      </p:pic>
      <p:sp>
        <p:nvSpPr>
          <p:cNvPr id="4" name="TextBox 5">
            <a:extLst>
              <a:ext uri="{FF2B5EF4-FFF2-40B4-BE49-F238E27FC236}">
                <a16:creationId xmlns:a16="http://schemas.microsoft.com/office/drawing/2014/main" id="{FC50ECEC-43FD-4C18-B579-401F9E246F7E}"/>
              </a:ext>
            </a:extLst>
          </p:cNvPr>
          <p:cNvSpPr txBox="1"/>
          <p:nvPr/>
        </p:nvSpPr>
        <p:spPr>
          <a:xfrm>
            <a:off x="5883149" y="1472138"/>
            <a:ext cx="6466932"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u="sng">
                <a:latin typeface="ITC Stone Sans" pitchFamily="50" charset="0"/>
                <a:cs typeface="Calibri"/>
              </a:rPr>
              <a:t>Parent/Guardian Record Release Authorization</a:t>
            </a:r>
          </a:p>
        </p:txBody>
      </p:sp>
      <p:sp>
        <p:nvSpPr>
          <p:cNvPr id="5" name="TextBox 6">
            <a:extLst>
              <a:ext uri="{FF2B5EF4-FFF2-40B4-BE49-F238E27FC236}">
                <a16:creationId xmlns:a16="http://schemas.microsoft.com/office/drawing/2014/main" id="{1FE3F8ED-541A-4934-B16E-E7BCEE88F8A8}"/>
              </a:ext>
            </a:extLst>
          </p:cNvPr>
          <p:cNvSpPr txBox="1"/>
          <p:nvPr/>
        </p:nvSpPr>
        <p:spPr>
          <a:xfrm>
            <a:off x="5883149" y="2201508"/>
            <a:ext cx="5963727" cy="33239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ITC Stone Sans" pitchFamily="50" charset="0"/>
                <a:ea typeface="+mn-lt"/>
                <a:cs typeface="+mn-lt"/>
              </a:rPr>
              <a:t>1.  Your student can go to </a:t>
            </a:r>
            <a:r>
              <a:rPr lang="en-US" sz="2400" b="1" dirty="0">
                <a:latin typeface="ITC Stone Sans" pitchFamily="50" charset="0"/>
                <a:ea typeface="+mn-lt"/>
                <a:cs typeface="+mn-lt"/>
              </a:rPr>
              <a:t>wayne.edu</a:t>
            </a:r>
            <a:r>
              <a:rPr lang="en-US" sz="2400" dirty="0">
                <a:latin typeface="ITC Stone Sans" pitchFamily="50" charset="0"/>
                <a:ea typeface="+mn-lt"/>
                <a:cs typeface="+mn-lt"/>
              </a:rPr>
              <a:t> and type “</a:t>
            </a:r>
            <a:r>
              <a:rPr lang="en-US" sz="2400" b="1" dirty="0">
                <a:latin typeface="ITC Stone Sans" pitchFamily="50" charset="0"/>
                <a:ea typeface="+mn-lt"/>
                <a:cs typeface="+mn-lt"/>
              </a:rPr>
              <a:t>FERPA  form</a:t>
            </a:r>
            <a:r>
              <a:rPr lang="en-US" sz="2400" dirty="0">
                <a:latin typeface="ITC Stone Sans" pitchFamily="50" charset="0"/>
                <a:ea typeface="+mn-lt"/>
                <a:cs typeface="+mn-lt"/>
              </a:rPr>
              <a:t>” in the search engine at the top right side of the website</a:t>
            </a:r>
            <a:endParaRPr lang="en-US" sz="2400" dirty="0">
              <a:latin typeface="ITC Stone Sans" pitchFamily="50" charset="0"/>
              <a:cs typeface="Calibri"/>
            </a:endParaRPr>
          </a:p>
          <a:p>
            <a:endParaRPr lang="en-US" sz="2400" dirty="0">
              <a:latin typeface="ITC Stone Sans" pitchFamily="50" charset="0"/>
              <a:cs typeface="Calibri"/>
            </a:endParaRPr>
          </a:p>
          <a:p>
            <a:r>
              <a:rPr lang="en-US" sz="2400" dirty="0">
                <a:latin typeface="ITC Stone Sans" pitchFamily="50" charset="0"/>
                <a:ea typeface="+mn-lt"/>
                <a:cs typeface="+mn-lt"/>
              </a:rPr>
              <a:t>2.  Click “</a:t>
            </a:r>
            <a:r>
              <a:rPr lang="en-US" sz="2400" b="1" dirty="0">
                <a:latin typeface="ITC Stone Sans" pitchFamily="50" charset="0"/>
                <a:ea typeface="+mn-lt"/>
                <a:cs typeface="+mn-lt"/>
              </a:rPr>
              <a:t>Forms – Office of Registrar</a:t>
            </a:r>
            <a:r>
              <a:rPr lang="en-US" sz="2400" dirty="0">
                <a:latin typeface="ITC Stone Sans" pitchFamily="50" charset="0"/>
                <a:ea typeface="+mn-lt"/>
                <a:cs typeface="+mn-lt"/>
              </a:rPr>
              <a:t>”</a:t>
            </a:r>
            <a:endParaRPr lang="en-US" sz="2400" dirty="0">
              <a:latin typeface="ITC Stone Sans" pitchFamily="50" charset="0"/>
              <a:cs typeface="Calibri"/>
            </a:endParaRPr>
          </a:p>
          <a:p>
            <a:endParaRPr lang="en-US" sz="2400" dirty="0">
              <a:latin typeface="ITC Stone Sans" pitchFamily="50" charset="0"/>
              <a:cs typeface="Calibri"/>
            </a:endParaRPr>
          </a:p>
          <a:p>
            <a:r>
              <a:rPr lang="en-US" sz="2400" dirty="0">
                <a:latin typeface="ITC Stone Sans" pitchFamily="50" charset="0"/>
                <a:ea typeface="+mn-lt"/>
                <a:cs typeface="+mn-lt"/>
              </a:rPr>
              <a:t>3.  Select “</a:t>
            </a:r>
            <a:r>
              <a:rPr lang="en-US" sz="2400" b="1" dirty="0">
                <a:latin typeface="ITC Stone Sans" pitchFamily="50" charset="0"/>
                <a:ea typeface="+mn-lt"/>
                <a:cs typeface="+mn-lt"/>
              </a:rPr>
              <a:t>Release Academic Records (FERPA)</a:t>
            </a:r>
            <a:r>
              <a:rPr lang="en-US" sz="2400" dirty="0">
                <a:latin typeface="ITC Stone Sans" pitchFamily="50" charset="0"/>
                <a:ea typeface="+mn-lt"/>
                <a:cs typeface="+mn-lt"/>
              </a:rPr>
              <a:t>” to authorize parents/guardians </a:t>
            </a:r>
            <a:endParaRPr lang="en-US" sz="2400" dirty="0">
              <a:latin typeface="ITC Stone Sans" pitchFamily="50" charset="0"/>
              <a:cs typeface="Calibri"/>
            </a:endParaRPr>
          </a:p>
          <a:p>
            <a:pPr algn="l"/>
            <a:endParaRPr lang="en-US" dirty="0">
              <a:latin typeface="ITC Stone Sans" pitchFamily="50" charset="0"/>
              <a:cs typeface="Calibri"/>
            </a:endParaRPr>
          </a:p>
        </p:txBody>
      </p:sp>
    </p:spTree>
    <p:extLst>
      <p:ext uri="{BB962C8B-B14F-4D97-AF65-F5344CB8AC3E}">
        <p14:creationId xmlns:p14="http://schemas.microsoft.com/office/powerpoint/2010/main" val="2145445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00CD25B-FFCA-4B91-8ADE-619E89A3084C}"/>
              </a:ext>
            </a:extLst>
          </p:cNvPr>
          <p:cNvSpPr txBox="1"/>
          <p:nvPr/>
        </p:nvSpPr>
        <p:spPr>
          <a:xfrm>
            <a:off x="4048976" y="191868"/>
            <a:ext cx="2743200"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latin typeface="ITC Stone Sans" pitchFamily="50" charset="0"/>
                <a:cs typeface="Segoe UI"/>
              </a:rPr>
              <a:t>E-bill</a:t>
            </a:r>
          </a:p>
        </p:txBody>
      </p:sp>
      <p:sp>
        <p:nvSpPr>
          <p:cNvPr id="3" name="TextBox 9">
            <a:extLst>
              <a:ext uri="{FF2B5EF4-FFF2-40B4-BE49-F238E27FC236}">
                <a16:creationId xmlns:a16="http://schemas.microsoft.com/office/drawing/2014/main" id="{48A3C10D-AC74-4C13-BB4A-91EEB5DAD927}"/>
              </a:ext>
            </a:extLst>
          </p:cNvPr>
          <p:cNvSpPr txBox="1"/>
          <p:nvPr/>
        </p:nvSpPr>
        <p:spPr>
          <a:xfrm>
            <a:off x="974005" y="1139102"/>
            <a:ext cx="1024399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ITC Stone Sans" pitchFamily="50" charset="0"/>
                <a:cs typeface="Calibri"/>
              </a:rPr>
              <a:t>The </a:t>
            </a:r>
            <a:r>
              <a:rPr lang="en-US" sz="2400" b="1">
                <a:latin typeface="ITC Stone Sans" pitchFamily="50" charset="0"/>
                <a:cs typeface="Calibri"/>
              </a:rPr>
              <a:t>E-bill </a:t>
            </a:r>
            <a:r>
              <a:rPr lang="en-US" sz="2400">
                <a:latin typeface="ITC Stone Sans" pitchFamily="50" charset="0"/>
                <a:cs typeface="Calibri"/>
              </a:rPr>
              <a:t>is an official monthly statement sent electronically and can be viewed by the student on </a:t>
            </a:r>
            <a:r>
              <a:rPr lang="en-US" sz="2400" i="1">
                <a:latin typeface="ITC Stone Sans" pitchFamily="50" charset="0"/>
                <a:cs typeface="Calibri"/>
              </a:rPr>
              <a:t>Academica </a:t>
            </a:r>
            <a:endParaRPr lang="en-US" sz="2400">
              <a:solidFill>
                <a:srgbClr val="FF0000"/>
              </a:solidFill>
              <a:latin typeface="ITC Stone Sans" pitchFamily="50" charset="0"/>
              <a:cs typeface="Calibri"/>
            </a:endParaRPr>
          </a:p>
        </p:txBody>
      </p:sp>
      <p:sp>
        <p:nvSpPr>
          <p:cNvPr id="4" name="TextBox 11">
            <a:extLst>
              <a:ext uri="{FF2B5EF4-FFF2-40B4-BE49-F238E27FC236}">
                <a16:creationId xmlns:a16="http://schemas.microsoft.com/office/drawing/2014/main" id="{25D0B54C-EFF6-4938-BBFD-8283127B8816}"/>
              </a:ext>
            </a:extLst>
          </p:cNvPr>
          <p:cNvSpPr txBox="1"/>
          <p:nvPr/>
        </p:nvSpPr>
        <p:spPr>
          <a:xfrm>
            <a:off x="974004" y="2202573"/>
            <a:ext cx="10243991"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ITC Stone Sans" pitchFamily="50" charset="0"/>
                <a:cs typeface="Calibri"/>
              </a:rPr>
              <a:t>Since Wayne State University is paperless, e-bills can only be accessed via the student portal:</a:t>
            </a:r>
          </a:p>
          <a:p>
            <a:endParaRPr lang="en-US" sz="2400" i="1" dirty="0">
              <a:latin typeface="ITC Stone Sans" pitchFamily="50" charset="0"/>
              <a:cs typeface="Calibri"/>
            </a:endParaRPr>
          </a:p>
          <a:p>
            <a:r>
              <a:rPr lang="en-US" sz="2400" dirty="0">
                <a:latin typeface="ITC Stone Sans" pitchFamily="50" charset="0"/>
                <a:cs typeface="Calibri"/>
              </a:rPr>
              <a:t>E-bills are static - statements are updated at the beginning of each month</a:t>
            </a:r>
          </a:p>
          <a:p>
            <a:r>
              <a:rPr lang="en-US" sz="2400" dirty="0">
                <a:latin typeface="ITC Stone Sans" pitchFamily="50" charset="0"/>
                <a:cs typeface="Segoe UI"/>
              </a:rPr>
              <a:t>*Paperless Billing Only*</a:t>
            </a:r>
            <a:endParaRPr lang="en-US" dirty="0">
              <a:latin typeface="ITC Stone Sans" pitchFamily="50" charset="0"/>
            </a:endParaRPr>
          </a:p>
        </p:txBody>
      </p:sp>
    </p:spTree>
    <p:extLst>
      <p:ext uri="{BB962C8B-B14F-4D97-AF65-F5344CB8AC3E}">
        <p14:creationId xmlns:p14="http://schemas.microsoft.com/office/powerpoint/2010/main" val="2985162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B13BA-09E7-4F92-B700-CABFC6E165F5}"/>
              </a:ext>
            </a:extLst>
          </p:cNvPr>
          <p:cNvSpPr txBox="1"/>
          <p:nvPr/>
        </p:nvSpPr>
        <p:spPr>
          <a:xfrm>
            <a:off x="180005" y="1010437"/>
            <a:ext cx="2608581" cy="2680521"/>
          </a:xfrm>
          <a:prstGeom prst="ellipse">
            <a:avLst/>
          </a:prstGeom>
          <a:solidFill>
            <a:srgbClr val="262626"/>
          </a:solidFill>
          <a:ln w="174625" cmpd="thinThick">
            <a:solidFill>
              <a:srgbClr val="262626"/>
            </a:solidFill>
          </a:ln>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3600" b="1" kern="1200" dirty="0">
                <a:solidFill>
                  <a:srgbClr val="FFFF00"/>
                </a:solidFill>
                <a:latin typeface="Segoe UI"/>
                <a:ea typeface="+mj-ea"/>
                <a:cs typeface="Segoe UI"/>
              </a:rPr>
              <a:t>DUE DATES</a:t>
            </a:r>
          </a:p>
        </p:txBody>
      </p:sp>
      <p:sp>
        <p:nvSpPr>
          <p:cNvPr id="5" name="TextBox 4">
            <a:extLst>
              <a:ext uri="{FF2B5EF4-FFF2-40B4-BE49-F238E27FC236}">
                <a16:creationId xmlns:a16="http://schemas.microsoft.com/office/drawing/2014/main" id="{E9CB283A-F65E-497C-B1A2-F1F0F0D94E31}"/>
              </a:ext>
            </a:extLst>
          </p:cNvPr>
          <p:cNvSpPr txBox="1"/>
          <p:nvPr/>
        </p:nvSpPr>
        <p:spPr>
          <a:xfrm>
            <a:off x="2955087" y="367162"/>
            <a:ext cx="77493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Segoe UI"/>
                <a:ea typeface="+mn-lt"/>
                <a:cs typeface="+mn-lt"/>
              </a:rPr>
              <a:t>Due dates </a:t>
            </a:r>
            <a:r>
              <a:rPr lang="en-US" dirty="0">
                <a:latin typeface="Segoe UI"/>
                <a:ea typeface="+mn-lt"/>
                <a:cs typeface="+mn-lt"/>
              </a:rPr>
              <a:t>are found online at </a:t>
            </a:r>
            <a:r>
              <a:rPr lang="en-US" b="1" dirty="0">
                <a:solidFill>
                  <a:srgbClr val="0C5449"/>
                </a:solidFill>
                <a:latin typeface="Segoe UI"/>
                <a:ea typeface="+mn-lt"/>
                <a:cs typeface="+mn-lt"/>
              </a:rPr>
              <a:t>wayne.edu/bursar/ebill/ebill-schedule/ </a:t>
            </a:r>
            <a:endParaRPr lang="en-US" dirty="0">
              <a:solidFill>
                <a:srgbClr val="0C5449"/>
              </a:solidFill>
              <a:latin typeface="Segoe UI"/>
              <a:ea typeface="+mn-lt"/>
              <a:cs typeface="+mn-lt"/>
            </a:endParaRPr>
          </a:p>
          <a:p>
            <a:endParaRPr lang="en-US" b="1" dirty="0">
              <a:latin typeface="Segoe UI"/>
              <a:ea typeface="+mn-lt"/>
              <a:cs typeface="+mn-lt"/>
            </a:endParaRPr>
          </a:p>
          <a:p>
            <a:pPr algn="ctr"/>
            <a:endParaRPr lang="en-US" dirty="0">
              <a:cs typeface="Calibri"/>
            </a:endParaRPr>
          </a:p>
        </p:txBody>
      </p:sp>
      <p:sp>
        <p:nvSpPr>
          <p:cNvPr id="11" name="TextBox 10"/>
          <p:cNvSpPr txBox="1"/>
          <p:nvPr/>
        </p:nvSpPr>
        <p:spPr>
          <a:xfrm>
            <a:off x="3105866" y="1382825"/>
            <a:ext cx="7749309" cy="400110"/>
          </a:xfrm>
          <a:prstGeom prst="rect">
            <a:avLst/>
          </a:prstGeom>
          <a:noFill/>
        </p:spPr>
        <p:txBody>
          <a:bodyPr wrap="square" rtlCol="0">
            <a:spAutoFit/>
          </a:bodyPr>
          <a:lstStyle/>
          <a:p>
            <a:pPr algn="ctr"/>
            <a:r>
              <a:rPr lang="en-US" sz="2000" b="1" dirty="0"/>
              <a:t>Fall 2022</a:t>
            </a:r>
          </a:p>
        </p:txBody>
      </p:sp>
      <p:pic>
        <p:nvPicPr>
          <p:cNvPr id="4" name="Picture 3"/>
          <p:cNvPicPr>
            <a:picLocks noChangeAspect="1"/>
          </p:cNvPicPr>
          <p:nvPr/>
        </p:nvPicPr>
        <p:blipFill>
          <a:blip r:embed="rId3"/>
          <a:stretch>
            <a:fillRect/>
          </a:stretch>
        </p:blipFill>
        <p:spPr>
          <a:xfrm>
            <a:off x="3152865" y="1881187"/>
            <a:ext cx="8480947" cy="3770599"/>
          </a:xfrm>
          <a:prstGeom prst="rect">
            <a:avLst/>
          </a:prstGeom>
        </p:spPr>
      </p:pic>
    </p:spTree>
    <p:extLst>
      <p:ext uri="{BB962C8B-B14F-4D97-AF65-F5344CB8AC3E}">
        <p14:creationId xmlns:p14="http://schemas.microsoft.com/office/powerpoint/2010/main" val="873168681"/>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F2E-2B37-4BE5-BFC2-582EF2DDB900}"/>
              </a:ext>
            </a:extLst>
          </p:cNvPr>
          <p:cNvSpPr>
            <a:spLocks noGrp="1"/>
          </p:cNvSpPr>
          <p:nvPr/>
        </p:nvSpPr>
        <p:spPr>
          <a:xfrm>
            <a:off x="1527755" y="169864"/>
            <a:ext cx="10515600" cy="9833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ITC Stone Sans" pitchFamily="50" charset="0"/>
                <a:ea typeface="+mj-lt"/>
                <a:cs typeface="+mj-lt"/>
              </a:rPr>
              <a:t>Payments</a:t>
            </a:r>
            <a:endParaRPr lang="en-US" b="1">
              <a:latin typeface="ITC Stone Sans" pitchFamily="50" charset="0"/>
              <a:cs typeface="Calibri Light"/>
            </a:endParaRPr>
          </a:p>
        </p:txBody>
      </p:sp>
      <p:pic>
        <p:nvPicPr>
          <p:cNvPr id="3" name="Picture 2" descr="A picture containing food&#10;&#10;Description generated with very high confidence">
            <a:extLst>
              <a:ext uri="{FF2B5EF4-FFF2-40B4-BE49-F238E27FC236}">
                <a16:creationId xmlns:a16="http://schemas.microsoft.com/office/drawing/2014/main" id="{C5E720F8-6EAA-477B-BBE6-E5A702C99780}"/>
              </a:ext>
            </a:extLst>
          </p:cNvPr>
          <p:cNvPicPr>
            <a:picLocks noGrp="1" noChangeAspect="1"/>
          </p:cNvPicPr>
          <p:nvPr/>
        </p:nvPicPr>
        <p:blipFill>
          <a:blip r:embed="rId2"/>
          <a:stretch>
            <a:fillRect/>
          </a:stretch>
        </p:blipFill>
        <p:spPr>
          <a:xfrm>
            <a:off x="148644" y="1505014"/>
            <a:ext cx="3400425" cy="3409950"/>
          </a:xfrm>
          <a:prstGeom prst="rect">
            <a:avLst/>
          </a:prstGeom>
        </p:spPr>
      </p:pic>
      <p:sp>
        <p:nvSpPr>
          <p:cNvPr id="4" name="TextBox 13">
            <a:extLst>
              <a:ext uri="{FF2B5EF4-FFF2-40B4-BE49-F238E27FC236}">
                <a16:creationId xmlns:a16="http://schemas.microsoft.com/office/drawing/2014/main" id="{E9D8253A-22AD-4E71-8DE3-630A9D915495}"/>
              </a:ext>
            </a:extLst>
          </p:cNvPr>
          <p:cNvSpPr txBox="1"/>
          <p:nvPr/>
        </p:nvSpPr>
        <p:spPr>
          <a:xfrm>
            <a:off x="3861688" y="3209989"/>
            <a:ext cx="6955764" cy="24314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latin typeface="ITC Stone Sans" pitchFamily="50" charset="0"/>
              <a:ea typeface="+mn-lt"/>
              <a:cs typeface="+mn-lt"/>
            </a:endParaRPr>
          </a:p>
          <a:p>
            <a:pPr marL="285750" indent="-285750">
              <a:buFont typeface="Arial,Sans-Serif"/>
              <a:buChar char="•"/>
            </a:pPr>
            <a:r>
              <a:rPr lang="en-US" sz="2000" b="1" dirty="0">
                <a:latin typeface="ITC Stone Sans" pitchFamily="50" charset="0"/>
                <a:ea typeface="+mn-lt"/>
                <a:cs typeface="+mn-lt"/>
              </a:rPr>
              <a:t>Pay by mail - </a:t>
            </a:r>
            <a:r>
              <a:rPr lang="en-US" sz="2000" dirty="0">
                <a:latin typeface="ITC Stone Sans" pitchFamily="50" charset="0"/>
                <a:ea typeface="+mn-lt"/>
                <a:cs typeface="+mn-lt"/>
              </a:rPr>
              <a:t>checks, money orders and cashier checks can be mailed to:</a:t>
            </a:r>
            <a:br>
              <a:rPr lang="en-US" sz="2000" dirty="0">
                <a:latin typeface="ITC Stone Sans" pitchFamily="50" charset="0"/>
                <a:ea typeface="+mn-lt"/>
                <a:cs typeface="+mn-lt"/>
              </a:rPr>
            </a:br>
            <a:endParaRPr lang="en-US" sz="2000" dirty="0">
              <a:solidFill>
                <a:srgbClr val="000000"/>
              </a:solidFill>
              <a:latin typeface="ITC Stone Sans" pitchFamily="50" charset="0"/>
              <a:ea typeface="+mn-lt"/>
              <a:cs typeface="+mn-lt"/>
            </a:endParaRPr>
          </a:p>
          <a:p>
            <a:pPr algn="ctr"/>
            <a:r>
              <a:rPr lang="en-US" sz="2400" b="1" dirty="0">
                <a:solidFill>
                  <a:srgbClr val="0C5449"/>
                </a:solidFill>
                <a:latin typeface="ITC Stone Sans" pitchFamily="50" charset="0"/>
                <a:ea typeface="+mn-lt"/>
                <a:cs typeface="+mn-lt"/>
              </a:rPr>
              <a:t>WSU Cashier's Office</a:t>
            </a:r>
            <a:br>
              <a:rPr lang="en-US" sz="2400" b="1" dirty="0">
                <a:solidFill>
                  <a:srgbClr val="0C5449"/>
                </a:solidFill>
                <a:latin typeface="ITC Stone Sans" pitchFamily="50" charset="0"/>
                <a:ea typeface="+mn-lt"/>
                <a:cs typeface="+mn-lt"/>
              </a:rPr>
            </a:br>
            <a:r>
              <a:rPr lang="en-US" sz="2400" b="1" dirty="0">
                <a:solidFill>
                  <a:srgbClr val="0C5449"/>
                </a:solidFill>
                <a:latin typeface="ITC Stone Sans" pitchFamily="50" charset="0"/>
                <a:ea typeface="+mn-lt"/>
                <a:cs typeface="+mn-lt"/>
              </a:rPr>
              <a:t>P.O. Box 02788</a:t>
            </a:r>
            <a:br>
              <a:rPr lang="en-US" sz="2400" b="1" dirty="0">
                <a:solidFill>
                  <a:srgbClr val="0C5449"/>
                </a:solidFill>
                <a:latin typeface="ITC Stone Sans" pitchFamily="50" charset="0"/>
                <a:ea typeface="+mn-lt"/>
                <a:cs typeface="+mn-lt"/>
              </a:rPr>
            </a:br>
            <a:r>
              <a:rPr lang="en-US" sz="2400" b="1" dirty="0">
                <a:solidFill>
                  <a:srgbClr val="0C5449"/>
                </a:solidFill>
                <a:latin typeface="ITC Stone Sans" pitchFamily="50" charset="0"/>
                <a:ea typeface="+mn-lt"/>
                <a:cs typeface="+mn-lt"/>
              </a:rPr>
              <a:t>Detroit, MI 48202</a:t>
            </a:r>
          </a:p>
        </p:txBody>
      </p:sp>
      <p:sp>
        <p:nvSpPr>
          <p:cNvPr id="5" name="TextBox 4">
            <a:extLst>
              <a:ext uri="{FF2B5EF4-FFF2-40B4-BE49-F238E27FC236}">
                <a16:creationId xmlns:a16="http://schemas.microsoft.com/office/drawing/2014/main" id="{A775F511-3624-4A4F-8346-82F2EC9B6212}"/>
              </a:ext>
            </a:extLst>
          </p:cNvPr>
          <p:cNvSpPr txBox="1"/>
          <p:nvPr/>
        </p:nvSpPr>
        <p:spPr>
          <a:xfrm>
            <a:off x="3861688" y="2379785"/>
            <a:ext cx="778965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a:buChar char="•"/>
            </a:pPr>
            <a:r>
              <a:rPr lang="en-US" sz="2000" b="1">
                <a:latin typeface="ITC Stone Sans" pitchFamily="50" charset="0"/>
                <a:ea typeface="+mn-lt"/>
                <a:cs typeface="+mn-lt"/>
              </a:rPr>
              <a:t>Pay with </a:t>
            </a:r>
            <a:r>
              <a:rPr lang="en-US" sz="2000" b="1" u="sng">
                <a:latin typeface="ITC Stone Sans" pitchFamily="50" charset="0"/>
                <a:ea typeface="+mn-lt"/>
                <a:cs typeface="+mn-lt"/>
              </a:rPr>
              <a:t>Fee-Free</a:t>
            </a:r>
            <a:r>
              <a:rPr lang="en-US" sz="2000" b="1">
                <a:latin typeface="ITC Stone Sans" pitchFamily="50" charset="0"/>
                <a:ea typeface="+mn-lt"/>
                <a:cs typeface="+mn-lt"/>
              </a:rPr>
              <a:t> electronic check, or by credit card.  </a:t>
            </a:r>
            <a:r>
              <a:rPr lang="en-US" sz="2000">
                <a:latin typeface="ITC Stone Sans" pitchFamily="50" charset="0"/>
                <a:ea typeface="+mn-lt"/>
                <a:cs typeface="+mn-lt"/>
              </a:rPr>
              <a:t>Please be advised there is a 2.99% convenience fee for online credit card payments. </a:t>
            </a:r>
          </a:p>
        </p:txBody>
      </p:sp>
      <p:sp>
        <p:nvSpPr>
          <p:cNvPr id="7" name="TextBox 6">
            <a:extLst>
              <a:ext uri="{FF2B5EF4-FFF2-40B4-BE49-F238E27FC236}">
                <a16:creationId xmlns:a16="http://schemas.microsoft.com/office/drawing/2014/main" id="{A775F511-3624-4A4F-8346-82F2EC9B6212}"/>
              </a:ext>
            </a:extLst>
          </p:cNvPr>
          <p:cNvSpPr txBox="1"/>
          <p:nvPr/>
        </p:nvSpPr>
        <p:spPr>
          <a:xfrm>
            <a:off x="3861688" y="1252740"/>
            <a:ext cx="778965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a:buChar char="•"/>
            </a:pPr>
            <a:r>
              <a:rPr lang="en-US" sz="2000" b="1" dirty="0">
                <a:latin typeface="ITC Stone Sans" pitchFamily="50" charset="0"/>
                <a:ea typeface="+mn-lt"/>
                <a:cs typeface="+mn-lt"/>
              </a:rPr>
              <a:t>Parent Pin: </a:t>
            </a:r>
            <a:r>
              <a:rPr lang="en-US" sz="2000" dirty="0">
                <a:latin typeface="ITC Stone Sans" pitchFamily="50" charset="0"/>
                <a:ea typeface="+mn-lt"/>
                <a:cs typeface="+mn-lt"/>
              </a:rPr>
              <a:t>to pay online, your student will need to create a Parent Pin for you.  For information, visit </a:t>
            </a:r>
            <a:r>
              <a:rPr lang="en-US" sz="2000" b="1" dirty="0">
                <a:solidFill>
                  <a:srgbClr val="0C5449"/>
                </a:solidFill>
                <a:latin typeface="ITC Stone Sans" pitchFamily="50" charset="0"/>
                <a:ea typeface="+mn-lt"/>
                <a:cs typeface="+mn-lt"/>
              </a:rPr>
              <a:t>wayne.edu/bursar/parent-pin-setup</a:t>
            </a:r>
          </a:p>
        </p:txBody>
      </p:sp>
    </p:spTree>
    <p:extLst>
      <p:ext uri="{BB962C8B-B14F-4D97-AF65-F5344CB8AC3E}">
        <p14:creationId xmlns:p14="http://schemas.microsoft.com/office/powerpoint/2010/main" val="1569603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76A6B1-17E9-482D-97B8-D3B5A68ABB36}"/>
              </a:ext>
            </a:extLst>
          </p:cNvPr>
          <p:cNvSpPr txBox="1"/>
          <p:nvPr/>
        </p:nvSpPr>
        <p:spPr>
          <a:xfrm>
            <a:off x="1072552" y="540589"/>
            <a:ext cx="1006127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egoe UI"/>
                <a:cs typeface="Segoe UI"/>
              </a:rPr>
              <a:t>Installment Payment Plans</a:t>
            </a:r>
            <a:endParaRPr lang="en-US" sz="2400" b="1" dirty="0">
              <a:latin typeface="Segoe UI"/>
              <a:ea typeface="+mn-lt"/>
              <a:cs typeface="+mn-lt"/>
            </a:endParaRPr>
          </a:p>
          <a:p>
            <a:endParaRPr lang="en-US" sz="2400" b="1" dirty="0">
              <a:latin typeface="Segoe UI"/>
              <a:ea typeface="+mn-lt"/>
              <a:cs typeface="+mn-lt"/>
            </a:endParaRPr>
          </a:p>
          <a:p>
            <a:r>
              <a:rPr lang="en-US" sz="2400" dirty="0">
                <a:latin typeface="Segoe UI"/>
                <a:ea typeface="+mn-lt"/>
                <a:cs typeface="+mn-lt"/>
              </a:rPr>
              <a:t>Wayne State University offers 5-month, 4-month and 3-month payment plans each semester, with enrollment beginning in July.  </a:t>
            </a:r>
          </a:p>
          <a:p>
            <a:endParaRPr lang="en-US" sz="2400" dirty="0">
              <a:solidFill>
                <a:schemeClr val="accent5">
                  <a:lumMod val="75000"/>
                </a:schemeClr>
              </a:solidFill>
              <a:latin typeface="Segoe UI"/>
              <a:cs typeface="Calibri"/>
            </a:endParaRPr>
          </a:p>
          <a:p>
            <a:r>
              <a:rPr lang="en-US" sz="2400" dirty="0">
                <a:latin typeface="Segoe UI"/>
                <a:ea typeface="+mn-lt"/>
                <a:cs typeface="+mn-lt"/>
              </a:rPr>
              <a:t>Payment Plans can be accessed via Academica. Information about 2022 Fall Semester payment plans will be published soon. Check </a:t>
            </a:r>
            <a:r>
              <a:rPr lang="en-US" sz="2400" dirty="0">
                <a:solidFill>
                  <a:srgbClr val="0C5449"/>
                </a:solidFill>
                <a:latin typeface="Segoe UI"/>
                <a:ea typeface="+mn-lt"/>
                <a:cs typeface="+mn-lt"/>
              </a:rPr>
              <a:t>wayne.edu/bursar/payment/installment-plans </a:t>
            </a:r>
            <a:r>
              <a:rPr lang="en-US" sz="2400" dirty="0">
                <a:latin typeface="Segoe UI"/>
                <a:ea typeface="+mn-lt"/>
                <a:cs typeface="+mn-lt"/>
              </a:rPr>
              <a:t>for updates.  </a:t>
            </a:r>
          </a:p>
          <a:p>
            <a:endParaRPr lang="en-US" sz="2400" dirty="0">
              <a:solidFill>
                <a:schemeClr val="accent5">
                  <a:lumMod val="75000"/>
                </a:schemeClr>
              </a:solidFill>
              <a:latin typeface="Segoe UI"/>
              <a:cs typeface="Calibri"/>
            </a:endParaRPr>
          </a:p>
          <a:p>
            <a:endParaRPr lang="en-US" sz="2400" b="1" dirty="0">
              <a:solidFill>
                <a:schemeClr val="accent5">
                  <a:lumMod val="75000"/>
                </a:schemeClr>
              </a:solidFill>
              <a:latin typeface="Segoe UI"/>
              <a:cs typeface="Calibri"/>
            </a:endParaRPr>
          </a:p>
          <a:p>
            <a:endParaRPr lang="en-US" sz="2400" dirty="0">
              <a:solidFill>
                <a:schemeClr val="accent5">
                  <a:lumMod val="75000"/>
                </a:schemeClr>
              </a:solidFill>
              <a:latin typeface="Segoe UI"/>
              <a:cs typeface="Calibri"/>
            </a:endParaRPr>
          </a:p>
          <a:p>
            <a:endParaRPr lang="en-US" sz="2400" dirty="0">
              <a:solidFill>
                <a:schemeClr val="accent5">
                  <a:lumMod val="75000"/>
                </a:schemeClr>
              </a:solidFill>
              <a:latin typeface="Segoe UI"/>
              <a:cs typeface="Calibri"/>
            </a:endParaRPr>
          </a:p>
        </p:txBody>
      </p:sp>
    </p:spTree>
    <p:extLst>
      <p:ext uri="{BB962C8B-B14F-4D97-AF65-F5344CB8AC3E}">
        <p14:creationId xmlns:p14="http://schemas.microsoft.com/office/powerpoint/2010/main" val="388165891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3012-D7F6-4E80-B7E0-5F798AF463D2}"/>
              </a:ext>
            </a:extLst>
          </p:cNvPr>
          <p:cNvSpPr>
            <a:spLocks noGrp="1"/>
          </p:cNvSpPr>
          <p:nvPr>
            <p:ph type="title"/>
          </p:nvPr>
        </p:nvSpPr>
        <p:spPr/>
        <p:txBody>
          <a:bodyPr/>
          <a:lstStyle/>
          <a:p>
            <a:r>
              <a:rPr lang="en-US" dirty="0">
                <a:ea typeface="Calibri Light"/>
                <a:cs typeface="Calibri Light"/>
              </a:rPr>
              <a:t>Title IX </a:t>
            </a:r>
            <a:endParaRPr lang="en-US" dirty="0"/>
          </a:p>
        </p:txBody>
      </p:sp>
      <p:sp>
        <p:nvSpPr>
          <p:cNvPr id="3" name="Content Placeholder 2">
            <a:extLst>
              <a:ext uri="{FF2B5EF4-FFF2-40B4-BE49-F238E27FC236}">
                <a16:creationId xmlns:a16="http://schemas.microsoft.com/office/drawing/2014/main" id="{8BD35D25-73F4-4EC2-85B3-C83ABBA9A000}"/>
              </a:ext>
            </a:extLst>
          </p:cNvPr>
          <p:cNvSpPr>
            <a:spLocks noGrp="1"/>
          </p:cNvSpPr>
          <p:nvPr>
            <p:ph idx="1"/>
          </p:nvPr>
        </p:nvSpPr>
        <p:spPr/>
        <p:txBody>
          <a:bodyPr vert="horz" lIns="91440" tIns="45720" rIns="91440" bIns="45720" rtlCol="0" anchor="t">
            <a:normAutofit/>
          </a:bodyPr>
          <a:lstStyle/>
          <a:p>
            <a:pPr marL="0" indent="0" algn="ctr">
              <a:buNone/>
            </a:pPr>
            <a:endParaRPr lang="en-US" dirty="0">
              <a:ea typeface="Calibri"/>
              <a:cs typeface="Calibri"/>
            </a:endParaRPr>
          </a:p>
          <a:p>
            <a:pPr marL="0" indent="0" algn="ctr">
              <a:buNone/>
            </a:pPr>
            <a:r>
              <a:rPr lang="en-US" dirty="0">
                <a:ea typeface="Calibri"/>
                <a:cs typeface="Calibri"/>
              </a:rPr>
              <a:t>No person in the United States shall, on the basis of sex, be excluded from participation in, be denied the benefits of, or be subjected to discrimination under any education program or activity receiving Federal financial assistance.</a:t>
            </a:r>
          </a:p>
          <a:p>
            <a:pPr marL="0" indent="0" algn="ctr">
              <a:buNone/>
            </a:pPr>
            <a:endParaRPr lang="en-US" dirty="0">
              <a:ea typeface="Calibri"/>
              <a:cs typeface="Calibri"/>
            </a:endParaRPr>
          </a:p>
          <a:p>
            <a:pPr marL="0" indent="0" algn="ctr">
              <a:buNone/>
            </a:pPr>
            <a:r>
              <a:rPr lang="en-US">
                <a:ea typeface="Calibri"/>
                <a:cs typeface="Calibri"/>
              </a:rPr>
              <a:t>Under Title IX, discrimination on the basis of sex includes sexual harassment.</a:t>
            </a:r>
            <a:endParaRPr lang="en-US" dirty="0">
              <a:ea typeface="+mn-lt"/>
              <a:cs typeface="+mn-lt"/>
            </a:endParaRPr>
          </a:p>
          <a:p>
            <a:pPr marL="0" indent="0" algn="ctr">
              <a:buNone/>
            </a:pPr>
            <a:endParaRPr lang="en-US" dirty="0">
              <a:ea typeface="Calibri"/>
              <a:cs typeface="Calibri"/>
            </a:endParaRPr>
          </a:p>
        </p:txBody>
      </p:sp>
    </p:spTree>
    <p:extLst>
      <p:ext uri="{BB962C8B-B14F-4D97-AF65-F5344CB8AC3E}">
        <p14:creationId xmlns:p14="http://schemas.microsoft.com/office/powerpoint/2010/main" val="3086318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B9E5F70-87AD-4541-8EA5-EB427E1528EE}"/>
              </a:ext>
            </a:extLst>
          </p:cNvPr>
          <p:cNvSpPr>
            <a:spLocks noGrp="1"/>
          </p:cNvSpPr>
          <p:nvPr/>
        </p:nvSpPr>
        <p:spPr>
          <a:xfrm>
            <a:off x="838200" y="2620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ITC Stone Sans" pitchFamily="50" charset="0"/>
                <a:ea typeface="+mj-lt"/>
                <a:cs typeface="+mj-lt"/>
              </a:rPr>
              <a:t>MESP (529 Accounts) &amp; MET</a:t>
            </a:r>
            <a:endParaRPr lang="en-US" b="1">
              <a:latin typeface="ITC Stone Sans" pitchFamily="50" charset="0"/>
              <a:cs typeface="Calibri Light"/>
            </a:endParaRPr>
          </a:p>
        </p:txBody>
      </p:sp>
      <p:pic>
        <p:nvPicPr>
          <p:cNvPr id="10" name="Picture 9" descr="A picture containing food&#10;&#10;Description generated with very high confidence">
            <a:extLst>
              <a:ext uri="{FF2B5EF4-FFF2-40B4-BE49-F238E27FC236}">
                <a16:creationId xmlns:a16="http://schemas.microsoft.com/office/drawing/2014/main" id="{478A4133-74FE-49F6-A762-77B015A5A1D1}"/>
              </a:ext>
            </a:extLst>
          </p:cNvPr>
          <p:cNvPicPr>
            <a:picLocks noChangeAspect="1"/>
          </p:cNvPicPr>
          <p:nvPr/>
        </p:nvPicPr>
        <p:blipFill rotWithShape="1">
          <a:blip r:embed="rId2"/>
          <a:srcRect l="5858" t="4478" r="9091" b="21875"/>
          <a:stretch/>
        </p:blipFill>
        <p:spPr>
          <a:xfrm>
            <a:off x="1947942" y="1412659"/>
            <a:ext cx="2889033" cy="1096366"/>
          </a:xfrm>
          <a:prstGeom prst="rect">
            <a:avLst/>
          </a:prstGeom>
        </p:spPr>
      </p:pic>
      <p:pic>
        <p:nvPicPr>
          <p:cNvPr id="11" name="Picture 10" descr="A picture containing computer&#10;&#10;Description generated with very high confidence">
            <a:extLst>
              <a:ext uri="{FF2B5EF4-FFF2-40B4-BE49-F238E27FC236}">
                <a16:creationId xmlns:a16="http://schemas.microsoft.com/office/drawing/2014/main" id="{D9C9EA62-6E38-4906-B0AE-B12611F087C5}"/>
              </a:ext>
            </a:extLst>
          </p:cNvPr>
          <p:cNvPicPr>
            <a:picLocks noChangeAspect="1"/>
          </p:cNvPicPr>
          <p:nvPr/>
        </p:nvPicPr>
        <p:blipFill rotWithShape="1">
          <a:blip r:embed="rId3"/>
          <a:srcRect l="4417" t="7258" r="9091" b="14470"/>
          <a:stretch/>
        </p:blipFill>
        <p:spPr>
          <a:xfrm>
            <a:off x="7412766" y="1500043"/>
            <a:ext cx="2697141" cy="1452935"/>
          </a:xfrm>
          <a:prstGeom prst="rect">
            <a:avLst/>
          </a:prstGeom>
        </p:spPr>
      </p:pic>
      <p:sp>
        <p:nvSpPr>
          <p:cNvPr id="12" name="TextBox 13">
            <a:extLst>
              <a:ext uri="{FF2B5EF4-FFF2-40B4-BE49-F238E27FC236}">
                <a16:creationId xmlns:a16="http://schemas.microsoft.com/office/drawing/2014/main" id="{12148283-528B-40A8-B208-A333BDBD81D1}"/>
              </a:ext>
            </a:extLst>
          </p:cNvPr>
          <p:cNvSpPr txBox="1"/>
          <p:nvPr/>
        </p:nvSpPr>
        <p:spPr>
          <a:xfrm>
            <a:off x="1777041" y="2824198"/>
            <a:ext cx="4396595" cy="28315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AutoNum type="arabicPeriod"/>
            </a:pPr>
            <a:r>
              <a:rPr lang="en-US" dirty="0">
                <a:latin typeface="ITC Stone Sans" pitchFamily="50" charset="0"/>
                <a:cs typeface="Segoe UI"/>
              </a:rPr>
              <a:t> Log in to your 529 account</a:t>
            </a:r>
            <a:endParaRPr lang="en-US" b="1" dirty="0">
              <a:solidFill>
                <a:srgbClr val="0070C0"/>
              </a:solidFill>
              <a:latin typeface="ITC Stone Sans" pitchFamily="50" charset="0"/>
              <a:cs typeface="Calibri"/>
            </a:endParaRPr>
          </a:p>
          <a:p>
            <a:endParaRPr lang="en-US" dirty="0">
              <a:latin typeface="ITC Stone Sans" pitchFamily="50" charset="0"/>
              <a:cs typeface="Segoe UI"/>
            </a:endParaRPr>
          </a:p>
          <a:p>
            <a:r>
              <a:rPr lang="en-US" dirty="0">
                <a:latin typeface="ITC Stone Sans" pitchFamily="50" charset="0"/>
                <a:cs typeface="Segoe UI"/>
              </a:rPr>
              <a:t>2. Request payment be mailed to:</a:t>
            </a:r>
            <a:br>
              <a:rPr lang="en-US" dirty="0">
                <a:latin typeface="ITC Stone Sans" pitchFamily="50" charset="0"/>
                <a:cs typeface="Segoe UI"/>
              </a:rPr>
            </a:br>
            <a:r>
              <a:rPr lang="en-US" dirty="0">
                <a:latin typeface="ITC Stone Sans" pitchFamily="50" charset="0"/>
                <a:cs typeface="Segoe UI"/>
              </a:rPr>
              <a:t> </a:t>
            </a:r>
            <a:br>
              <a:rPr lang="en-US" dirty="0">
                <a:latin typeface="ITC Stone Sans" pitchFamily="50" charset="0"/>
                <a:cs typeface="Segoe UI"/>
              </a:rPr>
            </a:br>
            <a:r>
              <a:rPr lang="en-US" dirty="0">
                <a:latin typeface="ITC Stone Sans" pitchFamily="50" charset="0"/>
                <a:cs typeface="Segoe UI"/>
              </a:rPr>
              <a:t>       </a:t>
            </a:r>
            <a:r>
              <a:rPr lang="en-US" b="1" dirty="0">
                <a:solidFill>
                  <a:srgbClr val="0C5449"/>
                </a:solidFill>
                <a:latin typeface="ITC Stone Sans" pitchFamily="50" charset="0"/>
                <a:cs typeface="Segoe UI"/>
              </a:rPr>
              <a:t>Wayne State University </a:t>
            </a:r>
            <a:br>
              <a:rPr lang="en-US" b="1" dirty="0">
                <a:solidFill>
                  <a:srgbClr val="0C5449"/>
                </a:solidFill>
                <a:latin typeface="ITC Stone Sans" pitchFamily="50" charset="0"/>
                <a:cs typeface="Segoe UI"/>
              </a:rPr>
            </a:br>
            <a:r>
              <a:rPr lang="en-US" b="1" dirty="0">
                <a:solidFill>
                  <a:srgbClr val="0C5449"/>
                </a:solidFill>
                <a:latin typeface="ITC Stone Sans" pitchFamily="50" charset="0"/>
                <a:cs typeface="Segoe UI"/>
              </a:rPr>
              <a:t>             P.O. Box 02788</a:t>
            </a:r>
            <a:br>
              <a:rPr lang="en-US" b="1" dirty="0">
                <a:solidFill>
                  <a:srgbClr val="0C5449"/>
                </a:solidFill>
                <a:latin typeface="ITC Stone Sans" pitchFamily="50" charset="0"/>
                <a:cs typeface="Segoe UI"/>
              </a:rPr>
            </a:br>
            <a:r>
              <a:rPr lang="en-US" b="1" dirty="0">
                <a:solidFill>
                  <a:srgbClr val="0C5449"/>
                </a:solidFill>
                <a:latin typeface="ITC Stone Sans" pitchFamily="50" charset="0"/>
                <a:cs typeface="Segoe UI"/>
              </a:rPr>
              <a:t>            Detroit 48202</a:t>
            </a:r>
            <a:endParaRPr lang="en-US" b="1" dirty="0">
              <a:solidFill>
                <a:srgbClr val="0C5449"/>
              </a:solidFill>
              <a:latin typeface="ITC Stone Sans" pitchFamily="50" charset="0"/>
              <a:cs typeface="Calibri"/>
            </a:endParaRPr>
          </a:p>
          <a:p>
            <a:endParaRPr lang="en-US" b="1" dirty="0">
              <a:latin typeface="ITC Stone Sans" pitchFamily="50" charset="0"/>
              <a:cs typeface="Segoe UI"/>
            </a:endParaRPr>
          </a:p>
          <a:p>
            <a:r>
              <a:rPr lang="en-US" sz="1700" b="1" dirty="0">
                <a:latin typeface="ITC Stone Sans" pitchFamily="50" charset="0"/>
                <a:cs typeface="Segoe UI"/>
              </a:rPr>
              <a:t>*Include Student ID in the memo section</a:t>
            </a:r>
            <a:endParaRPr lang="en-US" sz="1700" b="1" dirty="0">
              <a:latin typeface="ITC Stone Sans" pitchFamily="50" charset="0"/>
              <a:cs typeface="Calibri"/>
            </a:endParaRPr>
          </a:p>
        </p:txBody>
      </p:sp>
      <p:sp>
        <p:nvSpPr>
          <p:cNvPr id="13" name="TextBox 2">
            <a:extLst>
              <a:ext uri="{FF2B5EF4-FFF2-40B4-BE49-F238E27FC236}">
                <a16:creationId xmlns:a16="http://schemas.microsoft.com/office/drawing/2014/main" id="{6EDB5E04-7A21-456F-9FD6-C74412D61534}"/>
              </a:ext>
            </a:extLst>
          </p:cNvPr>
          <p:cNvSpPr txBox="1"/>
          <p:nvPr/>
        </p:nvSpPr>
        <p:spPr>
          <a:xfrm>
            <a:off x="7412965" y="3097367"/>
            <a:ext cx="3217653"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AutoNum type="arabicPeriod"/>
            </a:pPr>
            <a:r>
              <a:rPr lang="en-US">
                <a:latin typeface="ITC Stone Sans" pitchFamily="50" charset="0"/>
                <a:cs typeface="Segoe UI"/>
              </a:rPr>
              <a:t> Contact MET and add </a:t>
            </a:r>
            <a:r>
              <a:rPr lang="en-US" b="1" u="sng">
                <a:latin typeface="ITC Stone Sans" pitchFamily="50" charset="0"/>
                <a:cs typeface="Segoe UI"/>
              </a:rPr>
              <a:t>Wayne State University</a:t>
            </a:r>
            <a:r>
              <a:rPr lang="en-US">
                <a:latin typeface="ITC Stone Sans" pitchFamily="50" charset="0"/>
                <a:cs typeface="Segoe UI"/>
              </a:rPr>
              <a:t> to your contract and our office will take care of the rest</a:t>
            </a:r>
            <a:endParaRPr lang="en-US">
              <a:latin typeface="ITC Stone Sans" pitchFamily="50" charset="0"/>
              <a:cs typeface="Calibri"/>
            </a:endParaRPr>
          </a:p>
          <a:p>
            <a:pPr>
              <a:buAutoNum type="arabicPeriod"/>
            </a:pPr>
            <a:endParaRPr lang="en-US">
              <a:latin typeface="ITC Stone Sans" pitchFamily="50" charset="0"/>
              <a:cs typeface="Segoe UI"/>
            </a:endParaRPr>
          </a:p>
          <a:p>
            <a:pPr>
              <a:buAutoNum type="arabicPeriod"/>
            </a:pPr>
            <a:r>
              <a:rPr lang="en-US">
                <a:latin typeface="ITC Stone Sans" pitchFamily="50" charset="0"/>
                <a:cs typeface="Segoe UI"/>
              </a:rPr>
              <a:t> MET does not cover all fees; be sure to check your e-bill</a:t>
            </a:r>
            <a:endParaRPr lang="en-US">
              <a:latin typeface="ITC Stone Sans" pitchFamily="50" charset="0"/>
              <a:cs typeface="Calibri"/>
            </a:endParaRPr>
          </a:p>
        </p:txBody>
      </p:sp>
    </p:spTree>
    <p:extLst>
      <p:ext uri="{BB962C8B-B14F-4D97-AF65-F5344CB8AC3E}">
        <p14:creationId xmlns:p14="http://schemas.microsoft.com/office/powerpoint/2010/main" val="3777349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666A2F-40E4-4FB8-BB99-F7973864F940}"/>
              </a:ext>
            </a:extLst>
          </p:cNvPr>
          <p:cNvSpPr>
            <a:spLocks noGrp="1"/>
          </p:cNvSpPr>
          <p:nvPr>
            <p:ph type="title"/>
          </p:nvPr>
        </p:nvSpPr>
        <p:spPr/>
        <p:txBody>
          <a:bodyPr/>
          <a:lstStyle/>
          <a:p>
            <a:r>
              <a:rPr lang="en-US">
                <a:latin typeface="ITC Stone Sans" pitchFamily="50" charset="0"/>
              </a:rPr>
              <a:t>Student Service Center</a:t>
            </a:r>
          </a:p>
        </p:txBody>
      </p:sp>
      <p:sp>
        <p:nvSpPr>
          <p:cNvPr id="5" name="Text Placeholder 4">
            <a:extLst>
              <a:ext uri="{FF2B5EF4-FFF2-40B4-BE49-F238E27FC236}">
                <a16:creationId xmlns:a16="http://schemas.microsoft.com/office/drawing/2014/main" id="{22436EB5-59D0-4C6C-BD96-75F47797A1D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03109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045840-AF85-404C-9CA1-6BE38178479D}"/>
              </a:ext>
            </a:extLst>
          </p:cNvPr>
          <p:cNvSpPr>
            <a:spLocks noGrp="1"/>
          </p:cNvSpPr>
          <p:nvPr>
            <p:ph type="title"/>
          </p:nvPr>
        </p:nvSpPr>
        <p:spPr>
          <a:xfrm>
            <a:off x="838200" y="365129"/>
            <a:ext cx="10515600" cy="1325563"/>
          </a:xfrm>
        </p:spPr>
        <p:txBody>
          <a:bodyPr/>
          <a:lstStyle/>
          <a:p>
            <a:pPr algn="ctr"/>
            <a:r>
              <a:rPr lang="en-US" b="1">
                <a:latin typeface="ITC Stone Sans" pitchFamily="50" charset="0"/>
              </a:rPr>
              <a:t>What is the Student Service Center?</a:t>
            </a:r>
          </a:p>
        </p:txBody>
      </p:sp>
      <p:sp>
        <p:nvSpPr>
          <p:cNvPr id="8" name="Content Placeholder 2">
            <a:extLst>
              <a:ext uri="{FF2B5EF4-FFF2-40B4-BE49-F238E27FC236}">
                <a16:creationId xmlns:a16="http://schemas.microsoft.com/office/drawing/2014/main" id="{B10DBC16-FC34-4B29-857B-4207B6B238AB}"/>
              </a:ext>
            </a:extLst>
          </p:cNvPr>
          <p:cNvSpPr>
            <a:spLocks noGrp="1"/>
          </p:cNvSpPr>
          <p:nvPr>
            <p:ph idx="1"/>
          </p:nvPr>
        </p:nvSpPr>
        <p:spPr>
          <a:xfrm>
            <a:off x="838200" y="1297484"/>
            <a:ext cx="10515600" cy="4710146"/>
          </a:xfrm>
        </p:spPr>
        <p:txBody>
          <a:bodyPr vert="horz" lIns="91440" tIns="45720" rIns="91440" bIns="45720" rtlCol="0" anchor="t">
            <a:normAutofit fontScale="85000" lnSpcReduction="20000"/>
          </a:bodyPr>
          <a:lstStyle/>
          <a:p>
            <a:pPr marL="0" indent="0">
              <a:buNone/>
            </a:pPr>
            <a:r>
              <a:rPr lang="en-US" dirty="0">
                <a:latin typeface="ITC Stone Sans"/>
              </a:rPr>
              <a:t>The SSC is the</a:t>
            </a:r>
            <a:r>
              <a:rPr lang="en-US" dirty="0">
                <a:latin typeface="ITC Stone Sans"/>
                <a:ea typeface="+mn-lt"/>
                <a:cs typeface="+mn-lt"/>
              </a:rPr>
              <a:t> first-stop for answers to questions from students, parents/families and anyone interested in Wayne State University.</a:t>
            </a:r>
          </a:p>
          <a:p>
            <a:pPr marL="0" indent="0">
              <a:buNone/>
            </a:pPr>
            <a:endParaRPr lang="en-US" dirty="0">
              <a:latin typeface="ITC Stone Sans"/>
              <a:ea typeface="+mn-lt"/>
              <a:cs typeface="+mn-lt"/>
            </a:endParaRPr>
          </a:p>
          <a:p>
            <a:pPr marL="0" indent="0">
              <a:buNone/>
            </a:pPr>
            <a:r>
              <a:rPr lang="en-US" dirty="0">
                <a:latin typeface="ITC Stone Sans"/>
                <a:ea typeface="+mn-lt"/>
                <a:cs typeface="+mn-lt"/>
              </a:rPr>
              <a:t>We engage with students across three platforms:</a:t>
            </a:r>
          </a:p>
          <a:p>
            <a:pPr marL="0" indent="0">
              <a:buNone/>
            </a:pPr>
            <a:endParaRPr lang="en-US" dirty="0">
              <a:latin typeface="ITC Stone Sans"/>
              <a:ea typeface="+mn-lt"/>
              <a:cs typeface="+mn-lt"/>
            </a:endParaRPr>
          </a:p>
          <a:p>
            <a:pPr lvl="1">
              <a:buFont typeface="Wingdings"/>
              <a:buChar char="§"/>
            </a:pPr>
            <a:r>
              <a:rPr lang="en-US" dirty="0">
                <a:latin typeface="ITC Stone Sans"/>
                <a:ea typeface="+mn-lt"/>
                <a:cs typeface="+mn-lt"/>
              </a:rPr>
              <a:t>Walk-in conversations</a:t>
            </a:r>
          </a:p>
          <a:p>
            <a:pPr lvl="1">
              <a:buFont typeface="Wingdings"/>
              <a:buChar char="§"/>
            </a:pPr>
            <a:r>
              <a:rPr lang="en-US" dirty="0">
                <a:latin typeface="ITC Stone Sans"/>
                <a:ea typeface="+mn-lt"/>
                <a:cs typeface="+mn-lt"/>
              </a:rPr>
              <a:t>Email exchange</a:t>
            </a:r>
          </a:p>
          <a:p>
            <a:pPr lvl="1">
              <a:buFont typeface="Wingdings"/>
              <a:buChar char="§"/>
            </a:pPr>
            <a:r>
              <a:rPr lang="en-US" dirty="0">
                <a:latin typeface="ITC Stone Sans"/>
                <a:ea typeface="+mn-lt"/>
                <a:cs typeface="+mn-lt"/>
              </a:rPr>
              <a:t>Phone conversations</a:t>
            </a:r>
          </a:p>
          <a:p>
            <a:pPr marL="0" indent="0">
              <a:buNone/>
            </a:pPr>
            <a:endParaRPr lang="en-US" dirty="0">
              <a:latin typeface="ITC Stone Sans"/>
              <a:ea typeface="+mn-lt"/>
              <a:cs typeface="+mn-lt"/>
            </a:endParaRPr>
          </a:p>
          <a:p>
            <a:pPr marL="0" indent="0">
              <a:buNone/>
            </a:pPr>
            <a:r>
              <a:rPr lang="en-US" dirty="0">
                <a:latin typeface="ITC Stone Sans"/>
                <a:ea typeface="+mn-lt"/>
                <a:cs typeface="+mn-lt"/>
              </a:rPr>
              <a:t>We provide first-level support to students for the following offices/services:</a:t>
            </a:r>
            <a:br>
              <a:rPr lang="en-US" dirty="0">
                <a:latin typeface="ITC Stone Sans"/>
                <a:ea typeface="+mn-lt"/>
                <a:cs typeface="+mn-lt"/>
              </a:rPr>
            </a:br>
            <a:endParaRPr lang="en-US" dirty="0">
              <a:latin typeface="Calibri"/>
              <a:ea typeface="+mn-lt"/>
              <a:cs typeface="+mn-lt"/>
            </a:endParaRPr>
          </a:p>
          <a:p>
            <a:pPr lvl="2">
              <a:buFont typeface="Wingdings"/>
              <a:buChar char="§"/>
            </a:pPr>
            <a:r>
              <a:rPr lang="en-US" sz="2800" dirty="0">
                <a:latin typeface="ITC Stone Sans"/>
                <a:ea typeface="+mn-lt"/>
                <a:cs typeface="+mn-lt"/>
              </a:rPr>
              <a:t>Undergraduate Admissions</a:t>
            </a:r>
            <a:endParaRPr lang="en-US" dirty="0"/>
          </a:p>
          <a:p>
            <a:pPr lvl="2">
              <a:buFont typeface="Wingdings"/>
              <a:buChar char="§"/>
            </a:pPr>
            <a:r>
              <a:rPr lang="en-US" sz="2800" dirty="0">
                <a:latin typeface="ITC Stone Sans" pitchFamily="50" charset="0"/>
                <a:ea typeface="+mn-lt"/>
                <a:cs typeface="+mn-lt"/>
              </a:rPr>
              <a:t>Records and Registration</a:t>
            </a:r>
          </a:p>
          <a:p>
            <a:pPr lvl="2">
              <a:buFont typeface="Wingdings"/>
              <a:buChar char="§"/>
            </a:pPr>
            <a:r>
              <a:rPr lang="en-US" sz="2800" dirty="0">
                <a:latin typeface="ITC Stone Sans" pitchFamily="50" charset="0"/>
                <a:ea typeface="+mn-lt"/>
                <a:cs typeface="+mn-lt"/>
              </a:rPr>
              <a:t>Office of Student Financial Aid </a:t>
            </a:r>
            <a:endParaRPr lang="en-US" dirty="0">
              <a:latin typeface="ITC Stone Sans" pitchFamily="50" charset="0"/>
              <a:ea typeface="+mn-lt"/>
              <a:cs typeface="+mn-lt"/>
            </a:endParaRPr>
          </a:p>
          <a:p>
            <a:pPr>
              <a:buFont typeface="Arial,Sans-Serif"/>
            </a:pPr>
            <a:endParaRPr lang="en-US" dirty="0">
              <a:latin typeface="ITC Stone Sans" pitchFamily="50" charset="0"/>
              <a:cs typeface="Calibri"/>
            </a:endParaRPr>
          </a:p>
          <a:p>
            <a:pPr>
              <a:buFont typeface="Arial,Sans-Serif"/>
            </a:pPr>
            <a:endParaRPr lang="en-US" dirty="0">
              <a:latin typeface="ITC Stone Sans" pitchFamily="50" charset="0"/>
              <a:cs typeface="Calibri"/>
            </a:endParaRPr>
          </a:p>
        </p:txBody>
      </p:sp>
      <p:pic>
        <p:nvPicPr>
          <p:cNvPr id="9" name="Picture 4" descr="A picture containing text, gear&#10;&#10;Description automatically generated">
            <a:extLst>
              <a:ext uri="{FF2B5EF4-FFF2-40B4-BE49-F238E27FC236}">
                <a16:creationId xmlns:a16="http://schemas.microsoft.com/office/drawing/2014/main" id="{5CC3A960-6954-42F0-A335-00094A8739EB}"/>
              </a:ext>
            </a:extLst>
          </p:cNvPr>
          <p:cNvPicPr>
            <a:picLocks noChangeAspect="1"/>
          </p:cNvPicPr>
          <p:nvPr/>
        </p:nvPicPr>
        <p:blipFill>
          <a:blip r:embed="rId2"/>
          <a:stretch>
            <a:fillRect/>
          </a:stretch>
        </p:blipFill>
        <p:spPr>
          <a:xfrm>
            <a:off x="8613605" y="2097810"/>
            <a:ext cx="2743200" cy="1748118"/>
          </a:xfrm>
          <a:prstGeom prst="rect">
            <a:avLst/>
          </a:prstGeom>
        </p:spPr>
      </p:pic>
    </p:spTree>
    <p:extLst>
      <p:ext uri="{BB962C8B-B14F-4D97-AF65-F5344CB8AC3E}">
        <p14:creationId xmlns:p14="http://schemas.microsoft.com/office/powerpoint/2010/main" val="2587673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CF09-8ACA-4D19-BD57-1450365ED5CC}"/>
              </a:ext>
            </a:extLst>
          </p:cNvPr>
          <p:cNvSpPr txBox="1">
            <a:spLocks/>
          </p:cNvSpPr>
          <p:nvPr/>
        </p:nvSpPr>
        <p:spPr>
          <a:xfrm>
            <a:off x="838200" y="365129"/>
            <a:ext cx="10991850" cy="13350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ITC Stone Sans" pitchFamily="50" charset="0"/>
                <a:ea typeface="+mj-lt"/>
                <a:cs typeface="Calibri Light"/>
              </a:rPr>
              <a:t>What can students expect when contacting SSC?</a:t>
            </a:r>
            <a:endParaRPr kumimoji="0" lang="en-US" sz="4400" b="1" i="0" u="none" strike="noStrike" kern="1200" cap="none" spc="0" normalizeH="0" baseline="0" noProof="0">
              <a:ln>
                <a:noFill/>
              </a:ln>
              <a:solidFill>
                <a:prstClr val="black"/>
              </a:solidFill>
              <a:effectLst/>
              <a:uLnTx/>
              <a:uFillTx/>
              <a:latin typeface="ITC Stone Sans" pitchFamily="50" charset="0"/>
              <a:ea typeface="+mj-ea"/>
              <a:cs typeface="Calibri Light"/>
            </a:endParaRPr>
          </a:p>
        </p:txBody>
      </p:sp>
      <p:sp>
        <p:nvSpPr>
          <p:cNvPr id="3" name="Content Placeholder 2">
            <a:extLst>
              <a:ext uri="{FF2B5EF4-FFF2-40B4-BE49-F238E27FC236}">
                <a16:creationId xmlns:a16="http://schemas.microsoft.com/office/drawing/2014/main" id="{B546291D-627A-4D63-90D1-46068F5B6656}"/>
              </a:ext>
            </a:extLst>
          </p:cNvPr>
          <p:cNvSpPr txBox="1">
            <a:spLocks/>
          </p:cNvSpPr>
          <p:nvPr/>
        </p:nvSpPr>
        <p:spPr>
          <a:xfrm>
            <a:off x="4192571" y="2185294"/>
            <a:ext cx="7161228" cy="41980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ITC Stone Sans" pitchFamily="50" charset="0"/>
                <a:ea typeface="+mn-lt"/>
                <a:cs typeface="Calibri"/>
              </a:rPr>
              <a:t>Specialists are cross-trained in the areas of financial aid, undergraduate admissions, and records and registration to assist with frequent questions. </a:t>
            </a:r>
            <a:endParaRPr kumimoji="0" lang="en-US" sz="2400" b="0" i="0" u="none" strike="noStrike" kern="1200" cap="none" spc="0" normalizeH="0" baseline="0" noProof="0">
              <a:ln>
                <a:noFill/>
              </a:ln>
              <a:solidFill>
                <a:prstClr val="black"/>
              </a:solidFill>
              <a:effectLst/>
              <a:uLnTx/>
              <a:uFillTx/>
              <a:latin typeface="ITC Stone Sans" pitchFamily="50" charset="0"/>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ITC Stone Sans" pitchFamily="50" charset="0"/>
                <a:ea typeface="+mn-ea"/>
                <a:cs typeface="Calibri"/>
              </a:rPr>
              <a:t>Specialists attempt to answer questions and solve problems.</a:t>
            </a:r>
            <a:endParaRPr kumimoji="0" lang="en-US" sz="2400" b="0" i="0" u="none" strike="noStrike" kern="1200" cap="none" spc="0" normalizeH="0" baseline="0" noProof="0">
              <a:ln>
                <a:noFill/>
              </a:ln>
              <a:solidFill>
                <a:prstClr val="black"/>
              </a:solidFill>
              <a:effectLst/>
              <a:uLnTx/>
              <a:uFillTx/>
              <a:latin typeface="ITC Stone Sans" pitchFamily="50" charset="0"/>
              <a:ea typeface="+mn-lt"/>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ITC Stone Sans" pitchFamily="50" charset="0"/>
                <a:ea typeface="+mn-ea"/>
                <a:cs typeface="Calibri"/>
              </a:rPr>
              <a:t>Specialists escalate cases for same day follow-up when needed. </a:t>
            </a:r>
          </a:p>
          <a:p>
            <a:pPr marL="228600" marR="0" lvl="0" indent="-228600" algn="l" defTabSz="914400" rtl="0" eaLnBrk="1" fontAlgn="auto" latinLnBrk="0" hangingPunct="1">
              <a:lnSpc>
                <a:spcPct val="90000"/>
              </a:lnSpc>
              <a:spcBef>
                <a:spcPts val="1000"/>
              </a:spcBef>
              <a:spcAft>
                <a:spcPts val="0"/>
              </a:spcAft>
              <a:buClrTx/>
              <a:buSzTx/>
              <a:buFont typeface="Wingdings,Sans-Serif"/>
              <a:buChar char="§"/>
              <a:tabLst/>
              <a:defRPr/>
            </a:pPr>
            <a:r>
              <a:rPr kumimoji="0" lang="en-US" sz="2400" b="0" i="0" u="none" strike="noStrike" kern="1200" cap="none" spc="0" normalizeH="0" baseline="0" noProof="0">
                <a:ln>
                  <a:noFill/>
                </a:ln>
                <a:solidFill>
                  <a:prstClr val="black"/>
                </a:solidFill>
                <a:effectLst/>
                <a:uLnTx/>
                <a:uFillTx/>
                <a:latin typeface="ITC Stone Sans" pitchFamily="50" charset="0"/>
                <a:ea typeface="+mn-ea"/>
                <a:cs typeface="Calibri"/>
              </a:rPr>
              <a:t>Specialists </a:t>
            </a:r>
            <a:r>
              <a:rPr kumimoji="0" lang="en-US" sz="2400" b="0" i="0" u="none" strike="noStrike" kern="1200" cap="none" spc="0" normalizeH="0" baseline="0" noProof="0">
                <a:ln>
                  <a:noFill/>
                </a:ln>
                <a:solidFill>
                  <a:prstClr val="black"/>
                </a:solidFill>
                <a:effectLst/>
                <a:uLnTx/>
                <a:uFillTx/>
                <a:latin typeface="ITC Stone Sans" pitchFamily="50" charset="0"/>
                <a:ea typeface="+mn-lt"/>
                <a:cs typeface="Calibri"/>
              </a:rPr>
              <a:t>track all interactions with students via case management system.</a:t>
            </a:r>
            <a:endParaRPr kumimoji="0" lang="en-US" sz="2800" b="0" i="0" u="none" strike="noStrike" kern="1200" cap="none" spc="0" normalizeH="0" baseline="0" noProof="0">
              <a:ln>
                <a:noFill/>
              </a:ln>
              <a:solidFill>
                <a:prstClr val="black"/>
              </a:solidFill>
              <a:effectLst/>
              <a:uLnTx/>
              <a:uFillTx/>
              <a:latin typeface="ITC Stone Sans" pitchFamily="50" charset="0"/>
              <a:ea typeface="+mn-lt"/>
              <a:cs typeface="Calibri"/>
            </a:endParaRPr>
          </a:p>
        </p:txBody>
      </p:sp>
      <p:pic>
        <p:nvPicPr>
          <p:cNvPr id="4" name="Picture 5">
            <a:extLst>
              <a:ext uri="{FF2B5EF4-FFF2-40B4-BE49-F238E27FC236}">
                <a16:creationId xmlns:a16="http://schemas.microsoft.com/office/drawing/2014/main" id="{3300A659-C109-446E-9079-33EA91554AA1}"/>
              </a:ext>
            </a:extLst>
          </p:cNvPr>
          <p:cNvPicPr>
            <a:picLocks noChangeAspect="1"/>
          </p:cNvPicPr>
          <p:nvPr/>
        </p:nvPicPr>
        <p:blipFill>
          <a:blip r:embed="rId2"/>
          <a:stretch>
            <a:fillRect/>
          </a:stretch>
        </p:blipFill>
        <p:spPr>
          <a:xfrm>
            <a:off x="1093301" y="2454878"/>
            <a:ext cx="2598058" cy="1948543"/>
          </a:xfrm>
          <a:prstGeom prst="rect">
            <a:avLst/>
          </a:prstGeom>
        </p:spPr>
      </p:pic>
    </p:spTree>
    <p:extLst>
      <p:ext uri="{BB962C8B-B14F-4D97-AF65-F5344CB8AC3E}">
        <p14:creationId xmlns:p14="http://schemas.microsoft.com/office/powerpoint/2010/main" val="3383481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7E191-ADF4-49AF-B371-BFEAC679742A}"/>
              </a:ext>
            </a:extLst>
          </p:cNvPr>
          <p:cNvSpPr>
            <a:spLocks noGrp="1"/>
          </p:cNvSpPr>
          <p:nvPr>
            <p:ph type="title"/>
          </p:nvPr>
        </p:nvSpPr>
        <p:spPr/>
        <p:txBody>
          <a:bodyPr/>
          <a:lstStyle/>
          <a:p>
            <a:r>
              <a:rPr lang="en-US" dirty="0">
                <a:latin typeface="ITC Stone Sans" pitchFamily="50" charset="0"/>
              </a:rPr>
              <a:t>Contact us</a:t>
            </a:r>
          </a:p>
        </p:txBody>
      </p:sp>
      <p:sp>
        <p:nvSpPr>
          <p:cNvPr id="5" name="Content Placeholder 4">
            <a:extLst>
              <a:ext uri="{FF2B5EF4-FFF2-40B4-BE49-F238E27FC236}">
                <a16:creationId xmlns:a16="http://schemas.microsoft.com/office/drawing/2014/main" id="{6005AF67-7AB6-4724-9A22-AAC962190580}"/>
              </a:ext>
            </a:extLst>
          </p:cNvPr>
          <p:cNvSpPr>
            <a:spLocks noGrp="1"/>
          </p:cNvSpPr>
          <p:nvPr>
            <p:ph sz="half" idx="1"/>
          </p:nvPr>
        </p:nvSpPr>
        <p:spPr>
          <a:xfrm>
            <a:off x="838200" y="1825625"/>
            <a:ext cx="5181600" cy="1995261"/>
          </a:xfrm>
        </p:spPr>
        <p:txBody>
          <a:bodyPr/>
          <a:lstStyle/>
          <a:p>
            <a:pPr marL="0" indent="0" algn="ctr">
              <a:buNone/>
            </a:pPr>
            <a:r>
              <a:rPr lang="en-US" dirty="0">
                <a:latin typeface="ITC Stone Sans" pitchFamily="50" charset="0"/>
              </a:rPr>
              <a:t>Student Service Center and Office of Student Financial Aid</a:t>
            </a:r>
          </a:p>
          <a:p>
            <a:pPr marL="0" indent="0" algn="ctr">
              <a:buNone/>
            </a:pPr>
            <a:r>
              <a:rPr lang="en-US" dirty="0">
                <a:latin typeface="ITC Stone Sans" pitchFamily="50" charset="0"/>
              </a:rPr>
              <a:t>studentservice@wayne.edu</a:t>
            </a:r>
          </a:p>
          <a:p>
            <a:pPr marL="0" indent="0" algn="ctr">
              <a:buNone/>
            </a:pPr>
            <a:r>
              <a:rPr lang="en-US" dirty="0">
                <a:latin typeface="ITC Stone Sans" pitchFamily="50" charset="0"/>
              </a:rPr>
              <a:t>313-577-2100</a:t>
            </a:r>
          </a:p>
        </p:txBody>
      </p:sp>
      <p:sp>
        <p:nvSpPr>
          <p:cNvPr id="2" name="Content Placeholder 1">
            <a:extLst>
              <a:ext uri="{FF2B5EF4-FFF2-40B4-BE49-F238E27FC236}">
                <a16:creationId xmlns:a16="http://schemas.microsoft.com/office/drawing/2014/main" id="{8ADBCD43-6FA8-4F2C-92EF-509EC343DF79}"/>
              </a:ext>
            </a:extLst>
          </p:cNvPr>
          <p:cNvSpPr>
            <a:spLocks noGrp="1"/>
          </p:cNvSpPr>
          <p:nvPr>
            <p:ph sz="half" idx="2"/>
          </p:nvPr>
        </p:nvSpPr>
        <p:spPr>
          <a:xfrm>
            <a:off x="6172200" y="1825625"/>
            <a:ext cx="5181600" cy="1995261"/>
          </a:xfrm>
        </p:spPr>
        <p:txBody>
          <a:bodyPr/>
          <a:lstStyle/>
          <a:p>
            <a:pPr marL="0" indent="0" algn="ctr">
              <a:buNone/>
            </a:pPr>
            <a:r>
              <a:rPr lang="en-US" dirty="0">
                <a:latin typeface="ITC Stone Sans" pitchFamily="50" charset="0"/>
              </a:rPr>
              <a:t>Student Accounts Receivable</a:t>
            </a:r>
          </a:p>
          <a:p>
            <a:pPr marL="0" indent="0" algn="ctr">
              <a:buNone/>
            </a:pPr>
            <a:br>
              <a:rPr lang="en-US" dirty="0">
                <a:latin typeface="ITC Stone Sans" pitchFamily="50" charset="0"/>
              </a:rPr>
            </a:br>
            <a:r>
              <a:rPr lang="en-US" dirty="0">
                <a:latin typeface="ITC Stone Sans" pitchFamily="50" charset="0"/>
              </a:rPr>
              <a:t>bursar@wayne.edu</a:t>
            </a:r>
          </a:p>
          <a:p>
            <a:pPr marL="0" indent="0" algn="ctr">
              <a:buNone/>
            </a:pPr>
            <a:r>
              <a:rPr lang="en-US" dirty="0">
                <a:latin typeface="ITC Stone Sans" pitchFamily="50" charset="0"/>
              </a:rPr>
              <a:t>313-577-3653</a:t>
            </a:r>
          </a:p>
          <a:p>
            <a:pPr marL="0" indent="0">
              <a:buNone/>
            </a:pPr>
            <a:endParaRPr lang="en-US" dirty="0"/>
          </a:p>
        </p:txBody>
      </p:sp>
      <p:sp>
        <p:nvSpPr>
          <p:cNvPr id="3" name="TextBox 2">
            <a:extLst>
              <a:ext uri="{FF2B5EF4-FFF2-40B4-BE49-F238E27FC236}">
                <a16:creationId xmlns:a16="http://schemas.microsoft.com/office/drawing/2014/main" id="{728FA1C1-3E98-4324-9B87-2CD442415F22}"/>
              </a:ext>
            </a:extLst>
          </p:cNvPr>
          <p:cNvSpPr txBox="1"/>
          <p:nvPr/>
        </p:nvSpPr>
        <p:spPr>
          <a:xfrm>
            <a:off x="2166257" y="5148943"/>
            <a:ext cx="8828314" cy="584775"/>
          </a:xfrm>
          <a:prstGeom prst="rect">
            <a:avLst/>
          </a:prstGeom>
          <a:noFill/>
        </p:spPr>
        <p:txBody>
          <a:bodyPr wrap="square" rtlCol="0">
            <a:spAutoFit/>
          </a:bodyPr>
          <a:lstStyle/>
          <a:p>
            <a:r>
              <a:rPr lang="en-US" sz="3200" dirty="0"/>
              <a:t>Located on the first floor of the Welcome Center.</a:t>
            </a:r>
          </a:p>
        </p:txBody>
      </p:sp>
    </p:spTree>
    <p:extLst>
      <p:ext uri="{BB962C8B-B14F-4D97-AF65-F5344CB8AC3E}">
        <p14:creationId xmlns:p14="http://schemas.microsoft.com/office/powerpoint/2010/main" val="762909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7BE3-7C91-4CA9-B049-E789C2A10669}"/>
              </a:ext>
            </a:extLst>
          </p:cNvPr>
          <p:cNvSpPr>
            <a:spLocks noGrp="1"/>
          </p:cNvSpPr>
          <p:nvPr>
            <p:ph type="title"/>
          </p:nvPr>
        </p:nvSpPr>
        <p:spPr/>
        <p:txBody>
          <a:bodyPr/>
          <a:lstStyle/>
          <a:p>
            <a:r>
              <a:rPr lang="en-US" dirty="0">
                <a:latin typeface="ITC Stone Sans"/>
              </a:rPr>
              <a:t>Coming up...</a:t>
            </a:r>
            <a:endParaRPr lang="en-US" dirty="0">
              <a:latin typeface="ITC Stone Sans" pitchFamily="50" charset="0"/>
            </a:endParaRPr>
          </a:p>
        </p:txBody>
      </p:sp>
      <p:sp>
        <p:nvSpPr>
          <p:cNvPr id="3" name="Text Placeholder 2">
            <a:extLst>
              <a:ext uri="{FF2B5EF4-FFF2-40B4-BE49-F238E27FC236}">
                <a16:creationId xmlns:a16="http://schemas.microsoft.com/office/drawing/2014/main" id="{D2B041F6-6E3F-499D-8A49-05523FB50D42}"/>
              </a:ext>
            </a:extLst>
          </p:cNvPr>
          <p:cNvSpPr>
            <a:spLocks noGrp="1"/>
          </p:cNvSpPr>
          <p:nvPr>
            <p:ph type="body" idx="1"/>
          </p:nvPr>
        </p:nvSpPr>
        <p:spPr/>
        <p:txBody>
          <a:bodyPr vert="horz" lIns="91440" tIns="45720" rIns="91440" bIns="45720" rtlCol="0" anchor="t">
            <a:normAutofit/>
          </a:bodyPr>
          <a:lstStyle/>
          <a:p>
            <a:endParaRPr lang="en-US">
              <a:latin typeface="ITC Stone Sans" pitchFamily="50" charset="0"/>
            </a:endParaRPr>
          </a:p>
        </p:txBody>
      </p:sp>
    </p:spTree>
    <p:extLst>
      <p:ext uri="{BB962C8B-B14F-4D97-AF65-F5344CB8AC3E}">
        <p14:creationId xmlns:p14="http://schemas.microsoft.com/office/powerpoint/2010/main" val="1612646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7BE3-7C91-4CA9-B049-E789C2A10669}"/>
              </a:ext>
            </a:extLst>
          </p:cNvPr>
          <p:cNvSpPr>
            <a:spLocks noGrp="1"/>
          </p:cNvSpPr>
          <p:nvPr>
            <p:ph type="title"/>
          </p:nvPr>
        </p:nvSpPr>
        <p:spPr/>
        <p:txBody>
          <a:bodyPr/>
          <a:lstStyle/>
          <a:p>
            <a:r>
              <a:rPr lang="en-US" dirty="0">
                <a:latin typeface="ITC Stone Sans"/>
              </a:rPr>
              <a:t>Welcome to Wayne State!</a:t>
            </a:r>
          </a:p>
        </p:txBody>
      </p:sp>
      <p:sp>
        <p:nvSpPr>
          <p:cNvPr id="3" name="Text Placeholder 2">
            <a:extLst>
              <a:ext uri="{FF2B5EF4-FFF2-40B4-BE49-F238E27FC236}">
                <a16:creationId xmlns:a16="http://schemas.microsoft.com/office/drawing/2014/main" id="{D2B041F6-6E3F-499D-8A49-05523FB50D42}"/>
              </a:ext>
            </a:extLst>
          </p:cNvPr>
          <p:cNvSpPr>
            <a:spLocks noGrp="1"/>
          </p:cNvSpPr>
          <p:nvPr>
            <p:ph type="body" idx="1"/>
          </p:nvPr>
        </p:nvSpPr>
        <p:spPr/>
        <p:txBody>
          <a:bodyPr vert="horz" lIns="91440" tIns="45720" rIns="91440" bIns="45720" rtlCol="0" anchor="t">
            <a:normAutofit/>
          </a:bodyPr>
          <a:lstStyle/>
          <a:p>
            <a:endParaRPr lang="en-US">
              <a:latin typeface="ITC Stone Sans" pitchFamily="50" charset="0"/>
            </a:endParaRPr>
          </a:p>
        </p:txBody>
      </p:sp>
    </p:spTree>
    <p:extLst>
      <p:ext uri="{BB962C8B-B14F-4D97-AF65-F5344CB8AC3E}">
        <p14:creationId xmlns:p14="http://schemas.microsoft.com/office/powerpoint/2010/main" val="2631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3012-D7F6-4E80-B7E0-5F798AF463D2}"/>
              </a:ext>
            </a:extLst>
          </p:cNvPr>
          <p:cNvSpPr>
            <a:spLocks noGrp="1"/>
          </p:cNvSpPr>
          <p:nvPr>
            <p:ph type="title"/>
          </p:nvPr>
        </p:nvSpPr>
        <p:spPr/>
        <p:txBody>
          <a:bodyPr/>
          <a:lstStyle/>
          <a:p>
            <a:r>
              <a:rPr lang="en-US" dirty="0">
                <a:ea typeface="Calibri Light"/>
                <a:cs typeface="Calibri Light"/>
              </a:rPr>
              <a:t>Title IX </a:t>
            </a:r>
            <a:r>
              <a:rPr lang="en-US">
                <a:ea typeface="Calibri Light"/>
                <a:cs typeface="Calibri Light"/>
              </a:rPr>
              <a:t>reporting</a:t>
            </a:r>
            <a:endParaRPr lang="en-US" dirty="0" err="1"/>
          </a:p>
        </p:txBody>
      </p:sp>
      <p:sp>
        <p:nvSpPr>
          <p:cNvPr id="3" name="Content Placeholder 2">
            <a:extLst>
              <a:ext uri="{FF2B5EF4-FFF2-40B4-BE49-F238E27FC236}">
                <a16:creationId xmlns:a16="http://schemas.microsoft.com/office/drawing/2014/main" id="{8BD35D25-73F4-4EC2-85B3-C83ABBA9A000}"/>
              </a:ext>
            </a:extLst>
          </p:cNvPr>
          <p:cNvSpPr>
            <a:spLocks noGrp="1"/>
          </p:cNvSpPr>
          <p:nvPr>
            <p:ph idx="1"/>
          </p:nvPr>
        </p:nvSpPr>
        <p:spPr>
          <a:xfrm>
            <a:off x="838200" y="1375352"/>
            <a:ext cx="10515600" cy="4351338"/>
          </a:xfrm>
        </p:spPr>
        <p:txBody>
          <a:bodyPr vert="horz" lIns="91440" tIns="45720" rIns="91440" bIns="45720" rtlCol="0" anchor="t">
            <a:normAutofit fontScale="92500" lnSpcReduction="10000"/>
          </a:bodyPr>
          <a:lstStyle/>
          <a:p>
            <a:r>
              <a:rPr lang="en-US">
                <a:ea typeface="Calibri"/>
                <a:cs typeface="Calibri"/>
              </a:rPr>
              <a:t>Any person may report sex discrimination, including sexual harrassment, in person, by mail, by telephone or by electronic mail using the following contact information.</a:t>
            </a:r>
            <a:endParaRPr lang="en-US"/>
          </a:p>
          <a:p>
            <a:pPr marL="0" indent="0" algn="ctr">
              <a:buNone/>
            </a:pPr>
            <a:r>
              <a:rPr lang="en-US">
                <a:ea typeface="Calibri"/>
                <a:cs typeface="Calibri"/>
              </a:rPr>
              <a:t>Title IX Coordinator</a:t>
            </a:r>
          </a:p>
          <a:p>
            <a:pPr marL="0" indent="0" algn="ctr">
              <a:buNone/>
            </a:pPr>
            <a:r>
              <a:rPr lang="en-US">
                <a:ea typeface="Calibri"/>
                <a:cs typeface="Calibri"/>
              </a:rPr>
              <a:t>Faculty Administration Building, Suite 4249</a:t>
            </a:r>
            <a:endParaRPr lang="en-US" dirty="0">
              <a:ea typeface="Calibri"/>
              <a:cs typeface="Calibri"/>
            </a:endParaRPr>
          </a:p>
          <a:p>
            <a:pPr marL="0" indent="0" algn="ctr">
              <a:buNone/>
            </a:pPr>
            <a:r>
              <a:rPr lang="en-US">
                <a:ea typeface="Calibri"/>
                <a:cs typeface="Calibri"/>
              </a:rPr>
              <a:t>656 W. Kirby</a:t>
            </a:r>
          </a:p>
          <a:p>
            <a:pPr marL="0" indent="0" algn="ctr">
              <a:buNone/>
            </a:pPr>
            <a:r>
              <a:rPr lang="en-US">
                <a:ea typeface="Calibri"/>
                <a:cs typeface="Calibri"/>
              </a:rPr>
              <a:t>Detroit, MI 48202</a:t>
            </a:r>
            <a:endParaRPr lang="en-US" dirty="0">
              <a:ea typeface="Calibri"/>
              <a:cs typeface="Calibri"/>
            </a:endParaRPr>
          </a:p>
          <a:p>
            <a:pPr marL="0" indent="0" algn="ctr">
              <a:buNone/>
            </a:pPr>
            <a:r>
              <a:rPr lang="en-US" dirty="0">
                <a:ea typeface="Calibri"/>
                <a:cs typeface="Calibri"/>
              </a:rPr>
              <a:t>313-577-9999</a:t>
            </a:r>
          </a:p>
          <a:p>
            <a:pPr marL="0" indent="0" algn="ctr">
              <a:buNone/>
            </a:pPr>
            <a:r>
              <a:rPr lang="en-US" b="1">
                <a:solidFill>
                  <a:srgbClr val="00594F"/>
                </a:solidFill>
                <a:ea typeface="Calibri"/>
                <a:cs typeface="Calibri"/>
              </a:rPr>
              <a:t>TitleIX@wayne.edu</a:t>
            </a:r>
          </a:p>
          <a:p>
            <a:pPr marL="0" indent="0" algn="ctr">
              <a:buNone/>
            </a:pPr>
            <a:r>
              <a:rPr lang="en-US" b="1">
                <a:solidFill>
                  <a:srgbClr val="00594F"/>
                </a:solidFill>
                <a:ea typeface="Calibri"/>
                <a:cs typeface="Calibri"/>
              </a:rPr>
              <a:t>titleix.wayne.edu</a:t>
            </a:r>
            <a:endParaRPr lang="en-US" b="1" dirty="0">
              <a:solidFill>
                <a:srgbClr val="00594F"/>
              </a:solidFill>
              <a:ea typeface="Calibri"/>
              <a:cs typeface="Calibri"/>
            </a:endParaRPr>
          </a:p>
        </p:txBody>
      </p:sp>
    </p:spTree>
    <p:extLst>
      <p:ext uri="{BB962C8B-B14F-4D97-AF65-F5344CB8AC3E}">
        <p14:creationId xmlns:p14="http://schemas.microsoft.com/office/powerpoint/2010/main" val="312486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67A0-67AF-4B63-AB87-E78EECAA5383}"/>
              </a:ext>
            </a:extLst>
          </p:cNvPr>
          <p:cNvSpPr>
            <a:spLocks noGrp="1"/>
          </p:cNvSpPr>
          <p:nvPr>
            <p:ph type="title"/>
          </p:nvPr>
        </p:nvSpPr>
        <p:spPr/>
        <p:txBody>
          <a:bodyPr/>
          <a:lstStyle/>
          <a:p>
            <a:r>
              <a:rPr lang="en-US" dirty="0"/>
              <a:t>Academica overview </a:t>
            </a:r>
          </a:p>
        </p:txBody>
      </p:sp>
      <p:sp>
        <p:nvSpPr>
          <p:cNvPr id="3" name="Text Placeholder 2">
            <a:extLst>
              <a:ext uri="{FF2B5EF4-FFF2-40B4-BE49-F238E27FC236}">
                <a16:creationId xmlns:a16="http://schemas.microsoft.com/office/drawing/2014/main" id="{F4D06CC7-630B-48AC-9E13-91C797A5C0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908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67A0-67AF-4B63-AB87-E78EECAA5383}"/>
              </a:ext>
            </a:extLst>
          </p:cNvPr>
          <p:cNvSpPr>
            <a:spLocks noGrp="1"/>
          </p:cNvSpPr>
          <p:nvPr>
            <p:ph type="title"/>
          </p:nvPr>
        </p:nvSpPr>
        <p:spPr/>
        <p:txBody>
          <a:bodyPr/>
          <a:lstStyle/>
          <a:p>
            <a:r>
              <a:rPr lang="en-US" dirty="0">
                <a:ea typeface="Calibri Light"/>
                <a:cs typeface="Calibri Light"/>
              </a:rPr>
              <a:t>FERPA</a:t>
            </a:r>
          </a:p>
        </p:txBody>
      </p:sp>
      <p:sp>
        <p:nvSpPr>
          <p:cNvPr id="3" name="Text Placeholder 2">
            <a:extLst>
              <a:ext uri="{FF2B5EF4-FFF2-40B4-BE49-F238E27FC236}">
                <a16:creationId xmlns:a16="http://schemas.microsoft.com/office/drawing/2014/main" id="{F4D06CC7-630B-48AC-9E13-91C797A5C0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2712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U 1_widescreen" id="{CE381A67-5A9D-9F4B-83C6-8BD19D88E4B4}" vid="{0B852979-2416-1E46-9259-D3750F24E762}"/>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1Stone Serif"/>
        <a:ea typeface=""/>
        <a:cs typeface=""/>
      </a:majorFont>
      <a:minorFont>
        <a:latin typeface="2Stone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oline" id="{080CB5C6-FA0A-40B0-8C1A-A4BA88D91EE0}" vid="{DC98E595-77B2-413A-A4EA-B47400BD13C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db2778-a18d-4c41-a6a1-f28a09332f10">
      <UserInfo>
        <DisplayName>Alyson Renock</DisplayName>
        <AccountId>29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1E2337E8808E4CB24D3FECC689444C" ma:contentTypeVersion="13" ma:contentTypeDescription="Create a new document." ma:contentTypeScope="" ma:versionID="b989d8edaa3c4461bb80ccb3a04ae021">
  <xsd:schema xmlns:xsd="http://www.w3.org/2001/XMLSchema" xmlns:xs="http://www.w3.org/2001/XMLSchema" xmlns:p="http://schemas.microsoft.com/office/2006/metadata/properties" xmlns:ns2="fbaebb4a-780c-44d2-a395-0c804c65c478" xmlns:ns3="51db2778-a18d-4c41-a6a1-f28a09332f10" targetNamespace="http://schemas.microsoft.com/office/2006/metadata/properties" ma:root="true" ma:fieldsID="75b7494b9ed7466a280c659b821dfb2e" ns2:_="" ns3:_="">
    <xsd:import namespace="fbaebb4a-780c-44d2-a395-0c804c65c478"/>
    <xsd:import namespace="51db2778-a18d-4c41-a6a1-f28a09332f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aebb4a-780c-44d2-a395-0c804c65c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db2778-a18d-4c41-a6a1-f28a09332f1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23D529-D28B-419B-B9CC-D2243D719686}">
  <ds:schemaRefs>
    <ds:schemaRef ds:uri="fbaebb4a-780c-44d2-a395-0c804c65c478"/>
    <ds:schemaRef ds:uri="http://purl.org/dc/elements/1.1/"/>
    <ds:schemaRef ds:uri="http://schemas.microsoft.com/office/2006/documentManagement/types"/>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51db2778-a18d-4c41-a6a1-f28a09332f10"/>
    <ds:schemaRef ds:uri="http://purl.org/dc/dcmitype/"/>
  </ds:schemaRefs>
</ds:datastoreItem>
</file>

<file path=customXml/itemProps2.xml><?xml version="1.0" encoding="utf-8"?>
<ds:datastoreItem xmlns:ds="http://schemas.openxmlformats.org/officeDocument/2006/customXml" ds:itemID="{7D18AAB4-6B05-409C-8635-45B466D4C872}">
  <ds:schemaRefs>
    <ds:schemaRef ds:uri="http://schemas.microsoft.com/sharepoint/v3/contenttype/forms"/>
  </ds:schemaRefs>
</ds:datastoreItem>
</file>

<file path=customXml/itemProps3.xml><?xml version="1.0" encoding="utf-8"?>
<ds:datastoreItem xmlns:ds="http://schemas.openxmlformats.org/officeDocument/2006/customXml" ds:itemID="{E1217C4B-DEA3-49FE-B635-9D63A1E96D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aebb4a-780c-44d2-a395-0c804c65c478"/>
    <ds:schemaRef ds:uri="51db2778-a18d-4c41-a6a1-f28a09332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WSU 1_widescreen</Template>
  <TotalTime>12080</TotalTime>
  <Words>2954</Words>
  <Application>Microsoft Office PowerPoint</Application>
  <PresentationFormat>Widescreen</PresentationFormat>
  <Paragraphs>453</Paragraphs>
  <Slides>66</Slides>
  <Notes>18</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66</vt:i4>
      </vt:variant>
    </vt:vector>
  </HeadingPairs>
  <TitlesOfParts>
    <vt:vector size="89" baseType="lpstr">
      <vt:lpstr>1Stone Serif</vt:lpstr>
      <vt:lpstr>2Stone Sans</vt:lpstr>
      <vt:lpstr>Adobe Fan Heiti Std B</vt:lpstr>
      <vt:lpstr>Aharoni</vt:lpstr>
      <vt:lpstr>Arial</vt:lpstr>
      <vt:lpstr>Arial,Sans-Serif</vt:lpstr>
      <vt:lpstr>Calibri</vt:lpstr>
      <vt:lpstr>Calibri Light</vt:lpstr>
      <vt:lpstr>Intro</vt:lpstr>
      <vt:lpstr>ITC Stone Sans</vt:lpstr>
      <vt:lpstr>ITC Stone Sans Semibold</vt:lpstr>
      <vt:lpstr>Segoe UI</vt:lpstr>
      <vt:lpstr>Tenorite</vt:lpstr>
      <vt:lpstr>Trebuchet MS</vt:lpstr>
      <vt:lpstr>Wingdings</vt:lpstr>
      <vt:lpstr>Wingdings 3</vt:lpstr>
      <vt:lpstr>Wingdings,Sans-Serif</vt:lpstr>
      <vt:lpstr>Office Theme</vt:lpstr>
      <vt:lpstr>Blank Presentation</vt:lpstr>
      <vt:lpstr>Facet</vt:lpstr>
      <vt:lpstr>Office Theme</vt:lpstr>
      <vt:lpstr>Office Theme</vt:lpstr>
      <vt:lpstr>Monoline</vt:lpstr>
      <vt:lpstr>PowerPoint Presentation</vt:lpstr>
      <vt:lpstr>Welcome to Wayne State</vt:lpstr>
      <vt:lpstr>Today’s schedule</vt:lpstr>
      <vt:lpstr>General Campus Safety information and Title IX reporting</vt:lpstr>
      <vt:lpstr>Safety features of your campus</vt:lpstr>
      <vt:lpstr>Title IX </vt:lpstr>
      <vt:lpstr>Title IX reporting</vt:lpstr>
      <vt:lpstr>Academica overview </vt:lpstr>
      <vt:lpstr>FERPA</vt:lpstr>
      <vt:lpstr>Family Educational Rights and Privacy Act</vt:lpstr>
      <vt:lpstr>Coming up next at Orientation </vt:lpstr>
      <vt:lpstr>Student Support Services</vt:lpstr>
      <vt:lpstr>PowerPoint Presentation</vt:lpstr>
      <vt:lpstr>The Family Educational Rights &amp; Privacy Act (FERPA)</vt:lpstr>
      <vt:lpstr>Advisors At Wayne State University</vt:lpstr>
      <vt:lpstr>What’s in a degree?</vt:lpstr>
      <vt:lpstr>What to expect on your student’s schedule</vt:lpstr>
      <vt:lpstr>How to Support Your Warrior</vt:lpstr>
      <vt:lpstr>Thank you!</vt:lpstr>
      <vt:lpstr>Academic Success Center</vt:lpstr>
      <vt:lpstr>Career Services</vt:lpstr>
      <vt:lpstr>Let's take a break</vt:lpstr>
      <vt:lpstr>Health and Wellness</vt:lpstr>
      <vt:lpstr>Mental Health Services</vt:lpstr>
      <vt:lpstr>Accessing Services</vt:lpstr>
      <vt:lpstr>Need Additional Support?</vt:lpstr>
      <vt:lpstr>PowerPoint Presentation</vt:lpstr>
      <vt:lpstr>Campus Health Center</vt:lpstr>
      <vt:lpstr>Illness Care</vt:lpstr>
      <vt:lpstr>Preventive Care</vt:lpstr>
      <vt:lpstr>Routine Health Care</vt:lpstr>
      <vt:lpstr>PowerPoint Presentation</vt:lpstr>
      <vt:lpstr>PowerPoint Presentation</vt:lpstr>
      <vt:lpstr>Patient Portal</vt:lpstr>
      <vt:lpstr>PowerPoint Presentation</vt:lpstr>
      <vt:lpstr>PowerPoint Presentation</vt:lpstr>
      <vt:lpstr>STUDENT DISABILITY SERVICES </vt:lpstr>
      <vt:lpstr>ABOUT US</vt:lpstr>
      <vt:lpstr>Who we serve</vt:lpstr>
      <vt:lpstr>What is an accommodation?</vt:lpstr>
      <vt:lpstr>How to register</vt:lpstr>
      <vt:lpstr>Dean of Students Office</vt:lpstr>
      <vt:lpstr>Basic Needs</vt:lpstr>
      <vt:lpstr>Comprehensive Health and Wellness on Campus</vt:lpstr>
      <vt:lpstr>Contact us</vt:lpstr>
      <vt:lpstr>Money Matters</vt:lpstr>
      <vt:lpstr>Office of Student Financial Aid</vt:lpstr>
      <vt:lpstr>PowerPoint Presentation</vt:lpstr>
      <vt:lpstr>PowerPoint Presentation</vt:lpstr>
      <vt:lpstr>PowerPoint Presentation</vt:lpstr>
      <vt:lpstr>PowerPoint Presentation</vt:lpstr>
      <vt:lpstr>PowerPoint Presentation</vt:lpstr>
      <vt:lpstr>Student Accounts Receivable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Service Center</vt:lpstr>
      <vt:lpstr>What is the Student Service Center?</vt:lpstr>
      <vt:lpstr>PowerPoint Presentation</vt:lpstr>
      <vt:lpstr>Contact us</vt:lpstr>
      <vt:lpstr>Coming up...</vt:lpstr>
      <vt:lpstr>Welcome to Wayne State!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Rawlings</dc:creator>
  <cp:lastModifiedBy>Kathryn Rawlings</cp:lastModifiedBy>
  <cp:revision>216</cp:revision>
  <dcterms:created xsi:type="dcterms:W3CDTF">2021-11-10T19:24:18Z</dcterms:created>
  <dcterms:modified xsi:type="dcterms:W3CDTF">2022-06-09T18:22:04Z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0x0101008B1E2337E8808E4CB24D3FECC689444C</vt:lpwstr>
  </property>
</Properties>
</file>